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  <p:sldMasterId id="2147483722" r:id="rId3"/>
    <p:sldMasterId id="2147483747" r:id="rId4"/>
  </p:sldMasterIdLst>
  <p:notesMasterIdLst>
    <p:notesMasterId r:id="rId51"/>
  </p:notesMasterIdLst>
  <p:sldIdLst>
    <p:sldId id="276" r:id="rId5"/>
    <p:sldId id="268" r:id="rId6"/>
    <p:sldId id="275" r:id="rId7"/>
    <p:sldId id="524" r:id="rId8"/>
    <p:sldId id="266" r:id="rId9"/>
    <p:sldId id="267" r:id="rId10"/>
    <p:sldId id="278" r:id="rId11"/>
    <p:sldId id="277" r:id="rId12"/>
    <p:sldId id="522" r:id="rId13"/>
    <p:sldId id="523" r:id="rId14"/>
    <p:sldId id="280" r:id="rId15"/>
    <p:sldId id="495" r:id="rId16"/>
    <p:sldId id="496" r:id="rId17"/>
    <p:sldId id="504" r:id="rId18"/>
    <p:sldId id="525" r:id="rId19"/>
    <p:sldId id="497" r:id="rId20"/>
    <p:sldId id="494" r:id="rId21"/>
    <p:sldId id="526" r:id="rId22"/>
    <p:sldId id="498" r:id="rId23"/>
    <p:sldId id="500" r:id="rId24"/>
    <p:sldId id="527" r:id="rId25"/>
    <p:sldId id="499" r:id="rId26"/>
    <p:sldId id="503" r:id="rId27"/>
    <p:sldId id="505" r:id="rId28"/>
    <p:sldId id="507" r:id="rId29"/>
    <p:sldId id="506" r:id="rId30"/>
    <p:sldId id="509" r:id="rId31"/>
    <p:sldId id="510" r:id="rId32"/>
    <p:sldId id="511" r:id="rId33"/>
    <p:sldId id="512" r:id="rId34"/>
    <p:sldId id="514" r:id="rId35"/>
    <p:sldId id="513" r:id="rId36"/>
    <p:sldId id="508" r:id="rId37"/>
    <p:sldId id="516" r:id="rId38"/>
    <p:sldId id="517" r:id="rId39"/>
    <p:sldId id="273" r:id="rId40"/>
    <p:sldId id="518" r:id="rId41"/>
    <p:sldId id="535" r:id="rId42"/>
    <p:sldId id="529" r:id="rId43"/>
    <p:sldId id="530" r:id="rId44"/>
    <p:sldId id="531" r:id="rId45"/>
    <p:sldId id="532" r:id="rId46"/>
    <p:sldId id="533" r:id="rId47"/>
    <p:sldId id="534" r:id="rId48"/>
    <p:sldId id="519" r:id="rId49"/>
    <p:sldId id="52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Ủ ĐỀ" id="{E5BCC033-EE9A-462E-B518-71052CAB4B9A}">
          <p14:sldIdLst>
            <p14:sldId id="276"/>
            <p14:sldId id="268"/>
            <p14:sldId id="275"/>
          </p14:sldIdLst>
        </p14:section>
        <p14:section name="KHỞI ĐỘNG" id="{DF2D2272-8750-472E-9094-C0DE5BAA016B}">
          <p14:sldIdLst>
            <p14:sldId id="524"/>
            <p14:sldId id="266"/>
            <p14:sldId id="267"/>
            <p14:sldId id="278"/>
            <p14:sldId id="277"/>
            <p14:sldId id="522"/>
            <p14:sldId id="523"/>
            <p14:sldId id="280"/>
            <p14:sldId id="495"/>
            <p14:sldId id="496"/>
          </p14:sldIdLst>
        </p14:section>
        <p14:section name="BÀI MỚI" id="{AE05FCD7-A004-4296-A40E-E005B532375B}">
          <p14:sldIdLst>
            <p14:sldId id="504"/>
            <p14:sldId id="525"/>
            <p14:sldId id="497"/>
            <p14:sldId id="494"/>
            <p14:sldId id="526"/>
            <p14:sldId id="498"/>
            <p14:sldId id="500"/>
            <p14:sldId id="527"/>
            <p14:sldId id="499"/>
            <p14:sldId id="503"/>
            <p14:sldId id="505"/>
            <p14:sldId id="507"/>
            <p14:sldId id="506"/>
            <p14:sldId id="509"/>
            <p14:sldId id="510"/>
            <p14:sldId id="511"/>
            <p14:sldId id="512"/>
            <p14:sldId id="514"/>
            <p14:sldId id="513"/>
            <p14:sldId id="508"/>
            <p14:sldId id="516"/>
            <p14:sldId id="517"/>
            <p14:sldId id="273"/>
            <p14:sldId id="518"/>
            <p14:sldId id="535"/>
            <p14:sldId id="529"/>
            <p14:sldId id="530"/>
            <p14:sldId id="531"/>
            <p14:sldId id="532"/>
            <p14:sldId id="533"/>
            <p14:sldId id="534"/>
            <p14:sldId id="519"/>
            <p14:sldId id="5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FF0066"/>
    <a:srgbClr val="00A0EA"/>
    <a:srgbClr val="FF0D69"/>
    <a:srgbClr val="F2E0F7"/>
    <a:srgbClr val="FAD5E5"/>
    <a:srgbClr val="FFFFEF"/>
    <a:srgbClr val="10A700"/>
    <a:srgbClr val="99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6" autoAdjust="0"/>
  </p:normalViewPr>
  <p:slideViewPr>
    <p:cSldViewPr showGuides="1">
      <p:cViewPr varScale="1">
        <p:scale>
          <a:sx n="80" d="100"/>
          <a:sy n="80" d="100"/>
        </p:scale>
        <p:origin x="32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AC02A-B132-4094-85FA-770A03EE37A9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CE72C-E3FD-435F-A8D3-F04AE7382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3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9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885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ĐO TRỰC TIẾP ĐOẠN THẲNG GV VẼ TRÊN BẢNG VÀ BÁO KẾT QUẢ.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6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ĐO TRỰC TIẾP ĐOẠN THẲNG GV VẼ TRÊN BẢNG VÀ BÁO KẾT QUẢ.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4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6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533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5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thực hiện đo bằng thước và trình bày trước lớp cách xác định trung điểm.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CE72C-E3FD-435F-A8D3-F04AE7382D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3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CE72C-E3FD-435F-A8D3-F04AE7382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82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CE72C-E3FD-435F-A8D3-F04AE7382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5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CE72C-E3FD-435F-A8D3-F04AE7382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91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CE72C-E3FD-435F-A8D3-F04AE7382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15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553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58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8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Ý TƯỞNG DẪN VÀO BÀI: Khởi động bằng 1 câu chuyện các bạn nhỏ chưa biết xếp hàng, gợi mở đặt vấn đề cho học sinh để dẫn vào hình ảnh 3 bạn biết xếp hàng khi rửa tay Sơn - Thọ - Thúy</a:t>
            </a:r>
          </a:p>
          <a:p>
            <a:br>
              <a:rPr lang="en-US"/>
            </a:br>
            <a:r>
              <a:rPr lang="en-US"/>
              <a:t>1. </a:t>
            </a:r>
            <a:r>
              <a:rPr lang="vi-VN"/>
              <a:t>Quan sát clip và cho biết bạn nữ đang đứng ở vị trí nào?</a:t>
            </a:r>
            <a:r>
              <a:rPr lang="en-US"/>
              <a:t> --&gt; Câu trả lời mong đợi HS: Bạn nữ đang đứng giữa.</a:t>
            </a:r>
            <a:endParaRPr lang="vi-VN"/>
          </a:p>
          <a:p>
            <a:r>
              <a:rPr lang="en-US"/>
              <a:t>2. </a:t>
            </a:r>
            <a:r>
              <a:rPr lang="vi-VN"/>
              <a:t>Vì sao bạn ấy khóc?</a:t>
            </a:r>
          </a:p>
          <a:p>
            <a:r>
              <a:rPr lang="en-US"/>
              <a:t>3. </a:t>
            </a:r>
            <a:r>
              <a:rPr lang="vi-VN"/>
              <a:t>Đoạn clip muốn nhắc nhở </a:t>
            </a:r>
            <a:r>
              <a:rPr lang="en-US"/>
              <a:t>chúng ta</a:t>
            </a:r>
            <a:r>
              <a:rPr lang="vi-VN"/>
              <a:t> điều gì ?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CE72C-E3FD-435F-A8D3-F04AE7382D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49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49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894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6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39337" y="357671"/>
            <a:ext cx="11348400" cy="61264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70367" y="1531284"/>
            <a:ext cx="8651200" cy="24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73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70400" y="3954500"/>
            <a:ext cx="8651200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9898000" y="374601"/>
            <a:ext cx="16380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9106133" y="234033"/>
            <a:ext cx="2661200" cy="8220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7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2600" y="2336999"/>
            <a:ext cx="7426800" cy="17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713333"/>
            <a:ext cx="4201200" cy="1440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89233" y="410481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9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661267"/>
            <a:ext cx="10272000" cy="4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667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8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953472" y="1616393"/>
            <a:ext cx="4892400" cy="44124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6270172" y="1616393"/>
            <a:ext cx="4892400" cy="44124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276533" y="2005367"/>
            <a:ext cx="4315600" cy="8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67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6593233" y="2005367"/>
            <a:ext cx="4315600" cy="8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67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1276467" y="2824167"/>
            <a:ext cx="4315600" cy="22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6593233" y="2824167"/>
            <a:ext cx="4315600" cy="22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0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5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331833" y="1898200"/>
            <a:ext cx="4975200" cy="3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4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388067" y="1124500"/>
            <a:ext cx="7554000" cy="46092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8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5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960000" y="5052667"/>
            <a:ext cx="10272000" cy="10920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3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3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8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499649" y="1587967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5426017" y="166138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7172449" y="1557400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499649" y="4408167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5426017" y="260993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7172455" y="4400515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499649" y="5348233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5426017" y="4507171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7172455" y="5348233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499649" y="3468100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426017" y="542158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7172455" y="3452819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499649" y="2528033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5426017" y="3558553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7172455" y="2505100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3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2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088600" y="4600500"/>
            <a:ext cx="8014800" cy="98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944167" y="183716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60000" y="1876667"/>
            <a:ext cx="7119600" cy="1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9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6093767" y="4915700"/>
            <a:ext cx="44280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6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118200" y="1650367"/>
            <a:ext cx="4849200" cy="4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6224500" y="1650367"/>
            <a:ext cx="4849200" cy="4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8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7886285" y="1685710"/>
            <a:ext cx="3351200" cy="4341164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4419885" y="1685694"/>
            <a:ext cx="3351200" cy="4341164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8055500" y="3095967"/>
            <a:ext cx="3036800" cy="1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953468" y="1685710"/>
            <a:ext cx="3351200" cy="4341164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1091167" y="1856833"/>
            <a:ext cx="3036800" cy="8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1091167" y="3095967"/>
            <a:ext cx="3036800" cy="1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4573317" y="1856833"/>
            <a:ext cx="3036800" cy="8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4573317" y="3096012"/>
            <a:ext cx="3036800" cy="1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8055500" y="1856833"/>
            <a:ext cx="3036800" cy="8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4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724800" y="19331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2724800" y="2473133"/>
            <a:ext cx="3073200" cy="1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7726800" y="19331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7726800" y="2473133"/>
            <a:ext cx="3073200" cy="1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2724800" y="40015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2724800" y="4541533"/>
            <a:ext cx="30732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7726800" y="40015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7726800" y="4541533"/>
            <a:ext cx="30732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2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960000" y="1905551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1100200" y="2812351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4559025" y="1905551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4699232" y="2812351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960000" y="4112867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1100200" y="5019667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4559025" y="4112867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4699232" y="5019667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8158060" y="1905551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9"/>
          </p:nvPr>
        </p:nvSpPr>
        <p:spPr>
          <a:xfrm>
            <a:off x="8298267" y="2812351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13"/>
          </p:nvPr>
        </p:nvSpPr>
        <p:spPr>
          <a:xfrm>
            <a:off x="8158060" y="4112867"/>
            <a:ext cx="3074000" cy="703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4"/>
          </p:nvPr>
        </p:nvSpPr>
        <p:spPr>
          <a:xfrm>
            <a:off x="8298267" y="5019667"/>
            <a:ext cx="279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3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3100333" y="980233"/>
            <a:ext cx="5991200" cy="8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3100333" y="1702605"/>
            <a:ext cx="5991200" cy="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3100333" y="2899913"/>
            <a:ext cx="5991200" cy="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3100333" y="3611857"/>
            <a:ext cx="5991200" cy="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3100333" y="4698673"/>
            <a:ext cx="5991200" cy="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3100333" y="5417467"/>
            <a:ext cx="59912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3845333" y="962551"/>
            <a:ext cx="4501200" cy="1330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3598433" y="2292951"/>
            <a:ext cx="49952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3042000" y="5637200"/>
            <a:ext cx="610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infographics &amp; images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118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0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E2F78EB-C2FE-8998-C2D1-29BAB50CD71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EB061-3490-EE97-46AE-6949826CB7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405" y="-2286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715" r:id="rId6"/>
    <p:sldLayoutId id="2147483660" r:id="rId7"/>
    <p:sldLayoutId id="2147483661" r:id="rId8"/>
    <p:sldLayoutId id="214748366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099765E-EC46-B581-7CCF-EA0A1B6150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781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A1B7A59-948C-5153-90D2-1BA3701463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213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8615CB3-E651-D8C2-936D-04774C8B5A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539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audio" Target="../media/audio2.wav"/><Relationship Id="rId4" Type="http://schemas.openxmlformats.org/officeDocument/2006/relationships/image" Target="../media/image16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audio" Target="../media/audio2.wav"/><Relationship Id="rId4" Type="http://schemas.openxmlformats.org/officeDocument/2006/relationships/image" Target="../media/image1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audio" Target="../media/audio3.wav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svg"/><Relationship Id="rId1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microsoft.com/office/2007/relationships/media" Target="../media/media9.wav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wav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audio" Target="../media/media7.wav"/><Relationship Id="rId16" Type="http://schemas.openxmlformats.org/officeDocument/2006/relationships/image" Target="../media/image53.png"/><Relationship Id="rId20" Type="http://schemas.openxmlformats.org/officeDocument/2006/relationships/audio" Target="../media/audio2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6.svg"/><Relationship Id="rId14" Type="http://schemas.openxmlformats.org/officeDocument/2006/relationships/image" Target="../media/image5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wav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2.png"/><Relationship Id="rId4" Type="http://schemas.openxmlformats.org/officeDocument/2006/relationships/audio" Target="../media/media4.wav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940659" y="3012381"/>
            <a:ext cx="10596097" cy="23995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 spc="300">
                <a:solidFill>
                  <a:srgbClr val="3366FF"/>
                </a:solidFill>
                <a:effectLst>
                  <a:glow rad="228600">
                    <a:schemeClr val="bg2">
                      <a:lumMod val="90000"/>
                      <a:alpha val="40000"/>
                    </a:schemeClr>
                  </a:glow>
                </a:effectLst>
                <a:latin typeface="LNTH-Hoa Nho LNTH" pitchFamily="2" charset="0"/>
              </a:rPr>
              <a:t>PHÉP NHÂN VÀ PHÉP CHIA TRONG PHẠM VI 1000</a:t>
            </a:r>
            <a:endParaRPr sz="8800" spc="300">
              <a:solidFill>
                <a:srgbClr val="3366FF"/>
              </a:solidFill>
              <a:effectLst>
                <a:glow rad="228600">
                  <a:schemeClr val="bg2">
                    <a:lumMod val="90000"/>
                    <a:alpha val="40000"/>
                  </a:schemeClr>
                </a:glow>
              </a:effectLst>
              <a:latin typeface="LNTH-Hoa Nho LNTH" pitchFamily="2" charset="0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4898195" y="161610"/>
            <a:ext cx="2305423" cy="11433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spc="300">
                <a:solidFill>
                  <a:schemeClr val="bg2">
                    <a:lumMod val="25000"/>
                  </a:schemeClr>
                </a:solidFill>
                <a:latin typeface="LNTH-Hoa Nho LNTH" pitchFamily="2" charset="0"/>
              </a:rPr>
              <a:t>TOÁN</a:t>
            </a:r>
            <a:endParaRPr sz="7200" spc="300">
              <a:solidFill>
                <a:schemeClr val="bg2">
                  <a:lumMod val="25000"/>
                </a:schemeClr>
              </a:solidFill>
              <a:latin typeface="LNTH-Hoa Nho LNTH" pitchFamily="2" charset="0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5436028" y="5678378"/>
            <a:ext cx="2197652" cy="2201212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18399274">
            <a:off x="10687044" y="-177972"/>
            <a:ext cx="561238" cy="2430224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10531749" y="3988273"/>
            <a:ext cx="1676109" cy="839994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790867" y="-1653400"/>
            <a:ext cx="1057544" cy="3300928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9">
            <a:extLst>
              <a:ext uri="{FF2B5EF4-FFF2-40B4-BE49-F238E27FC236}">
                <a16:creationId xmlns:a16="http://schemas.microsoft.com/office/drawing/2014/main" id="{4333FC8D-5111-41F7-5111-01F797B8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3976" y="4303566"/>
            <a:ext cx="2878914" cy="2589892"/>
          </a:xfrm>
          <a:prstGeom prst="rect">
            <a:avLst/>
          </a:prstGeom>
        </p:spPr>
      </p:pic>
      <p:sp>
        <p:nvSpPr>
          <p:cNvPr id="5" name="Google Shape;144;p28">
            <a:extLst>
              <a:ext uri="{FF2B5EF4-FFF2-40B4-BE49-F238E27FC236}">
                <a16:creationId xmlns:a16="http://schemas.microsoft.com/office/drawing/2014/main" id="{070F619D-5446-88F6-112D-81025EEEEE5F}"/>
              </a:ext>
            </a:extLst>
          </p:cNvPr>
          <p:cNvSpPr txBox="1">
            <a:spLocks/>
          </p:cNvSpPr>
          <p:nvPr/>
        </p:nvSpPr>
        <p:spPr>
          <a:xfrm>
            <a:off x="4121746" y="1770940"/>
            <a:ext cx="3826282" cy="104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erriweather Sans"/>
              <a:buNone/>
              <a:defRPr sz="7333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kern="0" spc="300">
                <a:solidFill>
                  <a:srgbClr val="E5739A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Hoa Nho LNTH" pitchFamily="2" charset="0"/>
              </a:rPr>
              <a:t>CHỦ ĐỀ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A72BF-A92E-B3DB-8558-26F36875C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8" y="-152400"/>
            <a:ext cx="7947864" cy="6903169"/>
          </a:xfrm>
          <a:prstGeom prst="rect">
            <a:avLst/>
          </a:prstGeom>
        </p:spPr>
      </p:pic>
      <p:sp>
        <p:nvSpPr>
          <p:cNvPr id="5" name="3">
            <a:extLst>
              <a:ext uri="{FF2B5EF4-FFF2-40B4-BE49-F238E27FC236}">
                <a16:creationId xmlns:a16="http://schemas.microsoft.com/office/drawing/2014/main" id="{65B2E565-33B7-E504-7590-BADFAE612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40" y="1361105"/>
            <a:ext cx="6172200" cy="286232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Qua đoạn phim, chúng ta học được điều gì?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487FCC4-D48A-B51B-78D0-65575547A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91" r="64085"/>
          <a:stretch/>
        </p:blipFill>
        <p:spPr>
          <a:xfrm>
            <a:off x="8934450" y="2589760"/>
            <a:ext cx="3118757" cy="4268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E850E-8E3F-80B6-F0C2-1D23192EA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159745"/>
            <a:ext cx="8029998" cy="33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A72BF-A92E-B3DB-8558-26F36875C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8" y="-152400"/>
            <a:ext cx="7947864" cy="690316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487FCC4-D48A-B51B-78D0-65575547A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91" r="64085"/>
          <a:stretch/>
        </p:blipFill>
        <p:spPr>
          <a:xfrm>
            <a:off x="8934450" y="2589760"/>
            <a:ext cx="3118757" cy="4268240"/>
          </a:xfrm>
          <a:prstGeom prst="rect">
            <a:avLst/>
          </a:prstGeom>
        </p:spPr>
      </p:pic>
      <p:sp>
        <p:nvSpPr>
          <p:cNvPr id="11" name="3">
            <a:extLst>
              <a:ext uri="{FF2B5EF4-FFF2-40B4-BE49-F238E27FC236}">
                <a16:creationId xmlns:a16="http://schemas.microsoft.com/office/drawing/2014/main" id="{164B763D-9504-B53F-D5D0-83DD1D44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40" y="1295400"/>
            <a:ext cx="6096000" cy="304698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Chúng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ta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cần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kiên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nhẫn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xếp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hàng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nơi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công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chen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lấn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xô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đẩy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7E850E-8E3F-80B6-F0C2-1D23192EA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159745"/>
            <a:ext cx="8029998" cy="33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1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EA80D-4757-8429-3C27-3765734AE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00" y="205874"/>
            <a:ext cx="9124164" cy="3985126"/>
          </a:xfrm>
          <a:custGeom>
            <a:avLst/>
            <a:gdLst>
              <a:gd name="connsiteX0" fmla="*/ 0 w 9124164"/>
              <a:gd name="connsiteY0" fmla="*/ 0 h 3985126"/>
              <a:gd name="connsiteX1" fmla="*/ 9124164 w 9124164"/>
              <a:gd name="connsiteY1" fmla="*/ 0 h 3985126"/>
              <a:gd name="connsiteX2" fmla="*/ 9124164 w 9124164"/>
              <a:gd name="connsiteY2" fmla="*/ 3985126 h 3985126"/>
              <a:gd name="connsiteX3" fmla="*/ 0 w 9124164"/>
              <a:gd name="connsiteY3" fmla="*/ 3985126 h 3985126"/>
              <a:gd name="connsiteX4" fmla="*/ 0 w 9124164"/>
              <a:gd name="connsiteY4" fmla="*/ 0 h 398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164" h="3985126" fill="none" extrusionOk="0">
                <a:moveTo>
                  <a:pt x="0" y="0"/>
                </a:moveTo>
                <a:cubicBezTo>
                  <a:pt x="3888127" y="-78304"/>
                  <a:pt x="5356074" y="67490"/>
                  <a:pt x="9124164" y="0"/>
                </a:cubicBezTo>
                <a:cubicBezTo>
                  <a:pt x="9223172" y="1893053"/>
                  <a:pt x="9040727" y="2029553"/>
                  <a:pt x="9124164" y="3985126"/>
                </a:cubicBezTo>
                <a:cubicBezTo>
                  <a:pt x="7400077" y="4125355"/>
                  <a:pt x="1043579" y="3899909"/>
                  <a:pt x="0" y="3985126"/>
                </a:cubicBezTo>
                <a:cubicBezTo>
                  <a:pt x="113017" y="3201453"/>
                  <a:pt x="73625" y="1182200"/>
                  <a:pt x="0" y="0"/>
                </a:cubicBezTo>
                <a:close/>
              </a:path>
              <a:path w="9124164" h="3985126" stroke="0" extrusionOk="0">
                <a:moveTo>
                  <a:pt x="0" y="0"/>
                </a:moveTo>
                <a:cubicBezTo>
                  <a:pt x="2952766" y="-121105"/>
                  <a:pt x="6517460" y="-62327"/>
                  <a:pt x="9124164" y="0"/>
                </a:cubicBezTo>
                <a:cubicBezTo>
                  <a:pt x="8967155" y="1259813"/>
                  <a:pt x="9241268" y="2086100"/>
                  <a:pt x="9124164" y="3985126"/>
                </a:cubicBezTo>
                <a:cubicBezTo>
                  <a:pt x="7003104" y="3862806"/>
                  <a:pt x="1342792" y="3853848"/>
                  <a:pt x="0" y="3985126"/>
                </a:cubicBezTo>
                <a:cubicBezTo>
                  <a:pt x="-108927" y="2637964"/>
                  <a:pt x="-12116" y="1691803"/>
                  <a:pt x="0" y="0"/>
                </a:cubicBezTo>
                <a:close/>
              </a:path>
            </a:pathLst>
          </a:custGeom>
          <a:ln w="28575">
            <a:solidFill>
              <a:srgbClr val="3366FF"/>
            </a:solidFill>
            <a:extLst>
              <a:ext uri="{C807C97D-BFC1-408E-A445-0C87EB9F89A2}">
                <ask:lineSketchStyleProps xmlns:ask="http://schemas.microsoft.com/office/drawing/2018/sketchyshapes" sd="37351861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3">
            <a:extLst>
              <a:ext uri="{FF2B5EF4-FFF2-40B4-BE49-F238E27FC236}">
                <a16:creationId xmlns:a16="http://schemas.microsoft.com/office/drawing/2014/main" id="{D8E8CD60-A558-D2D9-2DDE-BA97F3D5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429000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Sơn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B4F08F5E-0331-E52D-A4AC-C75F138D8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428999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Thọ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C26F2776-F239-660C-CE8B-4498BEEB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429000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Thúy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5C9683-0A95-0C17-8689-BCA1729C163E}"/>
              </a:ext>
            </a:extLst>
          </p:cNvPr>
          <p:cNvGrpSpPr/>
          <p:nvPr/>
        </p:nvGrpSpPr>
        <p:grpSpPr>
          <a:xfrm>
            <a:off x="381000" y="4233142"/>
            <a:ext cx="10243882" cy="2637558"/>
            <a:chOff x="381000" y="4220442"/>
            <a:chExt cx="10243882" cy="26375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2BA555-6492-0CCD-0219-52BEC0CA0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89" r="7778" b="38889"/>
            <a:stretch/>
          </p:blipFill>
          <p:spPr>
            <a:xfrm>
              <a:off x="381000" y="4220442"/>
              <a:ext cx="10243882" cy="26375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80FF2B-DE4B-D30C-BDA7-A85C2A849AAA}"/>
                </a:ext>
              </a:extLst>
            </p:cNvPr>
            <p:cNvSpPr/>
            <p:nvPr/>
          </p:nvSpPr>
          <p:spPr>
            <a:xfrm>
              <a:off x="3124200" y="4572000"/>
              <a:ext cx="457200" cy="457200"/>
            </a:xfrm>
            <a:prstGeom prst="rect">
              <a:avLst/>
            </a:prstGeom>
            <a:solidFill>
              <a:srgbClr val="8E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3">
            <a:extLst>
              <a:ext uri="{FF2B5EF4-FFF2-40B4-BE49-F238E27FC236}">
                <a16:creationId xmlns:a16="http://schemas.microsoft.com/office/drawing/2014/main" id="{AB580658-692E-3CFB-32D3-5BAF2C9D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887" y="4572000"/>
            <a:ext cx="5183825" cy="156965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3 bạn xếp hàng thật ngay ngắn. Bạn Thọ đang đứng ở vị trí nào nhỉ?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A8EF250-8693-DF55-5B48-30078E0EB8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737" t="51729" r="22066"/>
          <a:stretch/>
        </p:blipFill>
        <p:spPr>
          <a:xfrm>
            <a:off x="214562" y="4259994"/>
            <a:ext cx="1792936" cy="261879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62F9A7-6390-2F26-2021-7E8F278147B4}"/>
              </a:ext>
            </a:extLst>
          </p:cNvPr>
          <p:cNvSpPr/>
          <p:nvPr/>
        </p:nvSpPr>
        <p:spPr>
          <a:xfrm>
            <a:off x="5943600" y="231273"/>
            <a:ext cx="1676400" cy="3197725"/>
          </a:xfrm>
          <a:custGeom>
            <a:avLst/>
            <a:gdLst>
              <a:gd name="connsiteX0" fmla="*/ 0 w 1676400"/>
              <a:gd name="connsiteY0" fmla="*/ 279406 h 3197725"/>
              <a:gd name="connsiteX1" fmla="*/ 279406 w 1676400"/>
              <a:gd name="connsiteY1" fmla="*/ 0 h 3197725"/>
              <a:gd name="connsiteX2" fmla="*/ 827024 w 1676400"/>
              <a:gd name="connsiteY2" fmla="*/ 0 h 3197725"/>
              <a:gd name="connsiteX3" fmla="*/ 1396994 w 1676400"/>
              <a:gd name="connsiteY3" fmla="*/ 0 h 3197725"/>
              <a:gd name="connsiteX4" fmla="*/ 1676400 w 1676400"/>
              <a:gd name="connsiteY4" fmla="*/ 279406 h 3197725"/>
              <a:gd name="connsiteX5" fmla="*/ 1676400 w 1676400"/>
              <a:gd name="connsiteY5" fmla="*/ 807189 h 3197725"/>
              <a:gd name="connsiteX6" fmla="*/ 1676400 w 1676400"/>
              <a:gd name="connsiteY6" fmla="*/ 1308582 h 3197725"/>
              <a:gd name="connsiteX7" fmla="*/ 1676400 w 1676400"/>
              <a:gd name="connsiteY7" fmla="*/ 1862754 h 3197725"/>
              <a:gd name="connsiteX8" fmla="*/ 1676400 w 1676400"/>
              <a:gd name="connsiteY8" fmla="*/ 2311369 h 3197725"/>
              <a:gd name="connsiteX9" fmla="*/ 1676400 w 1676400"/>
              <a:gd name="connsiteY9" fmla="*/ 2918319 h 3197725"/>
              <a:gd name="connsiteX10" fmla="*/ 1396994 w 1676400"/>
              <a:gd name="connsiteY10" fmla="*/ 3197725 h 3197725"/>
              <a:gd name="connsiteX11" fmla="*/ 815848 w 1676400"/>
              <a:gd name="connsiteY11" fmla="*/ 3197725 h 3197725"/>
              <a:gd name="connsiteX12" fmla="*/ 279406 w 1676400"/>
              <a:gd name="connsiteY12" fmla="*/ 3197725 h 3197725"/>
              <a:gd name="connsiteX13" fmla="*/ 0 w 1676400"/>
              <a:gd name="connsiteY13" fmla="*/ 2918319 h 3197725"/>
              <a:gd name="connsiteX14" fmla="*/ 0 w 1676400"/>
              <a:gd name="connsiteY14" fmla="*/ 2364147 h 3197725"/>
              <a:gd name="connsiteX15" fmla="*/ 0 w 1676400"/>
              <a:gd name="connsiteY15" fmla="*/ 1915532 h 3197725"/>
              <a:gd name="connsiteX16" fmla="*/ 0 w 1676400"/>
              <a:gd name="connsiteY16" fmla="*/ 1466917 h 3197725"/>
              <a:gd name="connsiteX17" fmla="*/ 0 w 1676400"/>
              <a:gd name="connsiteY17" fmla="*/ 939134 h 3197725"/>
              <a:gd name="connsiteX18" fmla="*/ 0 w 1676400"/>
              <a:gd name="connsiteY18" fmla="*/ 279406 h 319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76400" h="3197725" extrusionOk="0">
                <a:moveTo>
                  <a:pt x="0" y="279406"/>
                </a:moveTo>
                <a:cubicBezTo>
                  <a:pt x="-189" y="138575"/>
                  <a:pt x="164833" y="7333"/>
                  <a:pt x="279406" y="0"/>
                </a:cubicBezTo>
                <a:cubicBezTo>
                  <a:pt x="468926" y="-56396"/>
                  <a:pt x="629371" y="62567"/>
                  <a:pt x="827024" y="0"/>
                </a:cubicBezTo>
                <a:cubicBezTo>
                  <a:pt x="1024677" y="-62567"/>
                  <a:pt x="1238770" y="68377"/>
                  <a:pt x="1396994" y="0"/>
                </a:cubicBezTo>
                <a:cubicBezTo>
                  <a:pt x="1557061" y="26336"/>
                  <a:pt x="1687720" y="120432"/>
                  <a:pt x="1676400" y="279406"/>
                </a:cubicBezTo>
                <a:cubicBezTo>
                  <a:pt x="1705631" y="387044"/>
                  <a:pt x="1663940" y="695554"/>
                  <a:pt x="1676400" y="807189"/>
                </a:cubicBezTo>
                <a:cubicBezTo>
                  <a:pt x="1688860" y="918824"/>
                  <a:pt x="1665474" y="1125820"/>
                  <a:pt x="1676400" y="1308582"/>
                </a:cubicBezTo>
                <a:cubicBezTo>
                  <a:pt x="1687326" y="1491344"/>
                  <a:pt x="1642463" y="1629982"/>
                  <a:pt x="1676400" y="1862754"/>
                </a:cubicBezTo>
                <a:cubicBezTo>
                  <a:pt x="1710337" y="2095526"/>
                  <a:pt x="1635983" y="2176848"/>
                  <a:pt x="1676400" y="2311369"/>
                </a:cubicBezTo>
                <a:cubicBezTo>
                  <a:pt x="1716817" y="2445890"/>
                  <a:pt x="1612690" y="2767783"/>
                  <a:pt x="1676400" y="2918319"/>
                </a:cubicBezTo>
                <a:cubicBezTo>
                  <a:pt x="1682835" y="3055030"/>
                  <a:pt x="1554826" y="3204243"/>
                  <a:pt x="1396994" y="3197725"/>
                </a:cubicBezTo>
                <a:cubicBezTo>
                  <a:pt x="1135844" y="3244169"/>
                  <a:pt x="1050589" y="3139751"/>
                  <a:pt x="815848" y="3197725"/>
                </a:cubicBezTo>
                <a:cubicBezTo>
                  <a:pt x="581107" y="3255699"/>
                  <a:pt x="457304" y="3181295"/>
                  <a:pt x="279406" y="3197725"/>
                </a:cubicBezTo>
                <a:cubicBezTo>
                  <a:pt x="85575" y="3208356"/>
                  <a:pt x="13721" y="3033307"/>
                  <a:pt x="0" y="2918319"/>
                </a:cubicBezTo>
                <a:cubicBezTo>
                  <a:pt x="-40500" y="2794639"/>
                  <a:pt x="47227" y="2628413"/>
                  <a:pt x="0" y="2364147"/>
                </a:cubicBezTo>
                <a:cubicBezTo>
                  <a:pt x="-47227" y="2099881"/>
                  <a:pt x="14508" y="2057125"/>
                  <a:pt x="0" y="1915532"/>
                </a:cubicBezTo>
                <a:cubicBezTo>
                  <a:pt x="-14508" y="1773940"/>
                  <a:pt x="7145" y="1585301"/>
                  <a:pt x="0" y="1466917"/>
                </a:cubicBezTo>
                <a:cubicBezTo>
                  <a:pt x="-7145" y="1348534"/>
                  <a:pt x="11148" y="1160177"/>
                  <a:pt x="0" y="939134"/>
                </a:cubicBezTo>
                <a:cubicBezTo>
                  <a:pt x="-11148" y="718091"/>
                  <a:pt x="70858" y="581602"/>
                  <a:pt x="0" y="279406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ing ting">
            <a:hlinkClick r:id="" action="ppaction://media"/>
            <a:extLst>
              <a:ext uri="{FF2B5EF4-FFF2-40B4-BE49-F238E27FC236}">
                <a16:creationId xmlns:a16="http://schemas.microsoft.com/office/drawing/2014/main" id="{7B9F553B-C999-8DDD-6CB1-6CA3020F0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81200" y="-838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0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mph" presetSubtype="0" repeatCount="4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  <p:bldP spid="6" grpId="0"/>
          <p:bldP spid="7" grpId="0"/>
          <p:bldP spid="13" grpId="0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mph" presetSubtype="0" repeatCount="4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  <p:bldP spid="6" grpId="0"/>
          <p:bldP spid="7" grpId="0"/>
          <p:bldP spid="13" grpId="0"/>
          <p:bldP spid="14" grpId="0" animBg="1"/>
          <p:bldP spid="1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EA80D-4757-8429-3C27-3765734AE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00" y="205874"/>
            <a:ext cx="9124164" cy="3985126"/>
          </a:xfrm>
          <a:custGeom>
            <a:avLst/>
            <a:gdLst>
              <a:gd name="connsiteX0" fmla="*/ 0 w 9124164"/>
              <a:gd name="connsiteY0" fmla="*/ 0 h 3985126"/>
              <a:gd name="connsiteX1" fmla="*/ 9124164 w 9124164"/>
              <a:gd name="connsiteY1" fmla="*/ 0 h 3985126"/>
              <a:gd name="connsiteX2" fmla="*/ 9124164 w 9124164"/>
              <a:gd name="connsiteY2" fmla="*/ 3985126 h 3985126"/>
              <a:gd name="connsiteX3" fmla="*/ 0 w 9124164"/>
              <a:gd name="connsiteY3" fmla="*/ 3985126 h 3985126"/>
              <a:gd name="connsiteX4" fmla="*/ 0 w 9124164"/>
              <a:gd name="connsiteY4" fmla="*/ 0 h 398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164" h="3985126" fill="none" extrusionOk="0">
                <a:moveTo>
                  <a:pt x="0" y="0"/>
                </a:moveTo>
                <a:cubicBezTo>
                  <a:pt x="3888127" y="-78304"/>
                  <a:pt x="5356074" y="67490"/>
                  <a:pt x="9124164" y="0"/>
                </a:cubicBezTo>
                <a:cubicBezTo>
                  <a:pt x="9223172" y="1893053"/>
                  <a:pt x="9040727" y="2029553"/>
                  <a:pt x="9124164" y="3985126"/>
                </a:cubicBezTo>
                <a:cubicBezTo>
                  <a:pt x="7400077" y="4125355"/>
                  <a:pt x="1043579" y="3899909"/>
                  <a:pt x="0" y="3985126"/>
                </a:cubicBezTo>
                <a:cubicBezTo>
                  <a:pt x="113017" y="3201453"/>
                  <a:pt x="73625" y="1182200"/>
                  <a:pt x="0" y="0"/>
                </a:cubicBezTo>
                <a:close/>
              </a:path>
              <a:path w="9124164" h="3985126" stroke="0" extrusionOk="0">
                <a:moveTo>
                  <a:pt x="0" y="0"/>
                </a:moveTo>
                <a:cubicBezTo>
                  <a:pt x="2952766" y="-121105"/>
                  <a:pt x="6517460" y="-62327"/>
                  <a:pt x="9124164" y="0"/>
                </a:cubicBezTo>
                <a:cubicBezTo>
                  <a:pt x="8967155" y="1259813"/>
                  <a:pt x="9241268" y="2086100"/>
                  <a:pt x="9124164" y="3985126"/>
                </a:cubicBezTo>
                <a:cubicBezTo>
                  <a:pt x="7003104" y="3862806"/>
                  <a:pt x="1342792" y="3853848"/>
                  <a:pt x="0" y="3985126"/>
                </a:cubicBezTo>
                <a:cubicBezTo>
                  <a:pt x="-108927" y="2637964"/>
                  <a:pt x="-12116" y="1691803"/>
                  <a:pt x="0" y="0"/>
                </a:cubicBezTo>
                <a:close/>
              </a:path>
            </a:pathLst>
          </a:custGeom>
          <a:ln w="28575">
            <a:solidFill>
              <a:srgbClr val="3366FF"/>
            </a:solidFill>
            <a:extLst>
              <a:ext uri="{C807C97D-BFC1-408E-A445-0C87EB9F89A2}">
                <ask:lineSketchStyleProps xmlns:ask="http://schemas.microsoft.com/office/drawing/2018/sketchyshapes" sd="37351861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3">
            <a:extLst>
              <a:ext uri="{FF2B5EF4-FFF2-40B4-BE49-F238E27FC236}">
                <a16:creationId xmlns:a16="http://schemas.microsoft.com/office/drawing/2014/main" id="{D8E8CD60-A558-D2D9-2DDE-BA97F3D5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429000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Sơn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B4F08F5E-0331-E52D-A4AC-C75F138D8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428999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Thọ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C26F2776-F239-660C-CE8B-4498BEEB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429000"/>
            <a:ext cx="216668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Thúy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5C9683-0A95-0C17-8689-BCA1729C163E}"/>
              </a:ext>
            </a:extLst>
          </p:cNvPr>
          <p:cNvGrpSpPr/>
          <p:nvPr/>
        </p:nvGrpSpPr>
        <p:grpSpPr>
          <a:xfrm>
            <a:off x="381000" y="4233142"/>
            <a:ext cx="10243882" cy="2637558"/>
            <a:chOff x="381000" y="4220442"/>
            <a:chExt cx="10243882" cy="26375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2BA555-6492-0CCD-0219-52BEC0CA0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89" r="7778" b="38889"/>
            <a:stretch/>
          </p:blipFill>
          <p:spPr>
            <a:xfrm>
              <a:off x="381000" y="4220442"/>
              <a:ext cx="10243882" cy="26375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80FF2B-DE4B-D30C-BDA7-A85C2A849AAA}"/>
                </a:ext>
              </a:extLst>
            </p:cNvPr>
            <p:cNvSpPr/>
            <p:nvPr/>
          </p:nvSpPr>
          <p:spPr>
            <a:xfrm>
              <a:off x="3124200" y="4572000"/>
              <a:ext cx="457200" cy="457200"/>
            </a:xfrm>
            <a:prstGeom prst="rect">
              <a:avLst/>
            </a:prstGeom>
            <a:solidFill>
              <a:srgbClr val="8E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3" name="3">
            <a:extLst>
              <a:ext uri="{FF2B5EF4-FFF2-40B4-BE49-F238E27FC236}">
                <a16:creationId xmlns:a16="http://schemas.microsoft.com/office/drawing/2014/main" id="{AB580658-692E-3CFB-32D3-5BAF2C9D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877" y="4624252"/>
            <a:ext cx="5183825" cy="144654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ctr" defTabSz="914354">
              <a:defRPr/>
            </a:pPr>
            <a:r>
              <a:rPr lang="vi-VN" altLang="zh-CN" sz="4400">
                <a:solidFill>
                  <a:srgbClr val="D92B34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Thọ đứng giữa </a:t>
            </a:r>
            <a:br>
              <a:rPr lang="en-US" altLang="zh-CN" sz="4400">
                <a:solidFill>
                  <a:srgbClr val="D92B34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</a:br>
            <a:r>
              <a:rPr lang="vi-VN" altLang="zh-CN" sz="4400">
                <a:solidFill>
                  <a:srgbClr val="D92B34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Sơn và Thuý.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92B34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62F9A7-6390-2F26-2021-7E8F278147B4}"/>
              </a:ext>
            </a:extLst>
          </p:cNvPr>
          <p:cNvSpPr/>
          <p:nvPr/>
        </p:nvSpPr>
        <p:spPr>
          <a:xfrm>
            <a:off x="5943600" y="231273"/>
            <a:ext cx="1676400" cy="3197725"/>
          </a:xfrm>
          <a:custGeom>
            <a:avLst/>
            <a:gdLst>
              <a:gd name="connsiteX0" fmla="*/ 0 w 1676400"/>
              <a:gd name="connsiteY0" fmla="*/ 279406 h 3197725"/>
              <a:gd name="connsiteX1" fmla="*/ 279406 w 1676400"/>
              <a:gd name="connsiteY1" fmla="*/ 0 h 3197725"/>
              <a:gd name="connsiteX2" fmla="*/ 827024 w 1676400"/>
              <a:gd name="connsiteY2" fmla="*/ 0 h 3197725"/>
              <a:gd name="connsiteX3" fmla="*/ 1396994 w 1676400"/>
              <a:gd name="connsiteY3" fmla="*/ 0 h 3197725"/>
              <a:gd name="connsiteX4" fmla="*/ 1676400 w 1676400"/>
              <a:gd name="connsiteY4" fmla="*/ 279406 h 3197725"/>
              <a:gd name="connsiteX5" fmla="*/ 1676400 w 1676400"/>
              <a:gd name="connsiteY5" fmla="*/ 807189 h 3197725"/>
              <a:gd name="connsiteX6" fmla="*/ 1676400 w 1676400"/>
              <a:gd name="connsiteY6" fmla="*/ 1308582 h 3197725"/>
              <a:gd name="connsiteX7" fmla="*/ 1676400 w 1676400"/>
              <a:gd name="connsiteY7" fmla="*/ 1862754 h 3197725"/>
              <a:gd name="connsiteX8" fmla="*/ 1676400 w 1676400"/>
              <a:gd name="connsiteY8" fmla="*/ 2311369 h 3197725"/>
              <a:gd name="connsiteX9" fmla="*/ 1676400 w 1676400"/>
              <a:gd name="connsiteY9" fmla="*/ 2918319 h 3197725"/>
              <a:gd name="connsiteX10" fmla="*/ 1396994 w 1676400"/>
              <a:gd name="connsiteY10" fmla="*/ 3197725 h 3197725"/>
              <a:gd name="connsiteX11" fmla="*/ 815848 w 1676400"/>
              <a:gd name="connsiteY11" fmla="*/ 3197725 h 3197725"/>
              <a:gd name="connsiteX12" fmla="*/ 279406 w 1676400"/>
              <a:gd name="connsiteY12" fmla="*/ 3197725 h 3197725"/>
              <a:gd name="connsiteX13" fmla="*/ 0 w 1676400"/>
              <a:gd name="connsiteY13" fmla="*/ 2918319 h 3197725"/>
              <a:gd name="connsiteX14" fmla="*/ 0 w 1676400"/>
              <a:gd name="connsiteY14" fmla="*/ 2364147 h 3197725"/>
              <a:gd name="connsiteX15" fmla="*/ 0 w 1676400"/>
              <a:gd name="connsiteY15" fmla="*/ 1915532 h 3197725"/>
              <a:gd name="connsiteX16" fmla="*/ 0 w 1676400"/>
              <a:gd name="connsiteY16" fmla="*/ 1466917 h 3197725"/>
              <a:gd name="connsiteX17" fmla="*/ 0 w 1676400"/>
              <a:gd name="connsiteY17" fmla="*/ 939134 h 3197725"/>
              <a:gd name="connsiteX18" fmla="*/ 0 w 1676400"/>
              <a:gd name="connsiteY18" fmla="*/ 279406 h 319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76400" h="3197725" extrusionOk="0">
                <a:moveTo>
                  <a:pt x="0" y="279406"/>
                </a:moveTo>
                <a:cubicBezTo>
                  <a:pt x="-189" y="138575"/>
                  <a:pt x="164833" y="7333"/>
                  <a:pt x="279406" y="0"/>
                </a:cubicBezTo>
                <a:cubicBezTo>
                  <a:pt x="468926" y="-56396"/>
                  <a:pt x="629371" y="62567"/>
                  <a:pt x="827024" y="0"/>
                </a:cubicBezTo>
                <a:cubicBezTo>
                  <a:pt x="1024677" y="-62567"/>
                  <a:pt x="1238770" y="68377"/>
                  <a:pt x="1396994" y="0"/>
                </a:cubicBezTo>
                <a:cubicBezTo>
                  <a:pt x="1557061" y="26336"/>
                  <a:pt x="1687720" y="120432"/>
                  <a:pt x="1676400" y="279406"/>
                </a:cubicBezTo>
                <a:cubicBezTo>
                  <a:pt x="1705631" y="387044"/>
                  <a:pt x="1663940" y="695554"/>
                  <a:pt x="1676400" y="807189"/>
                </a:cubicBezTo>
                <a:cubicBezTo>
                  <a:pt x="1688860" y="918824"/>
                  <a:pt x="1665474" y="1125820"/>
                  <a:pt x="1676400" y="1308582"/>
                </a:cubicBezTo>
                <a:cubicBezTo>
                  <a:pt x="1687326" y="1491344"/>
                  <a:pt x="1642463" y="1629982"/>
                  <a:pt x="1676400" y="1862754"/>
                </a:cubicBezTo>
                <a:cubicBezTo>
                  <a:pt x="1710337" y="2095526"/>
                  <a:pt x="1635983" y="2176848"/>
                  <a:pt x="1676400" y="2311369"/>
                </a:cubicBezTo>
                <a:cubicBezTo>
                  <a:pt x="1716817" y="2445890"/>
                  <a:pt x="1612690" y="2767783"/>
                  <a:pt x="1676400" y="2918319"/>
                </a:cubicBezTo>
                <a:cubicBezTo>
                  <a:pt x="1682835" y="3055030"/>
                  <a:pt x="1554826" y="3204243"/>
                  <a:pt x="1396994" y="3197725"/>
                </a:cubicBezTo>
                <a:cubicBezTo>
                  <a:pt x="1135844" y="3244169"/>
                  <a:pt x="1050589" y="3139751"/>
                  <a:pt x="815848" y="3197725"/>
                </a:cubicBezTo>
                <a:cubicBezTo>
                  <a:pt x="581107" y="3255699"/>
                  <a:pt x="457304" y="3181295"/>
                  <a:pt x="279406" y="3197725"/>
                </a:cubicBezTo>
                <a:cubicBezTo>
                  <a:pt x="85575" y="3208356"/>
                  <a:pt x="13721" y="3033307"/>
                  <a:pt x="0" y="2918319"/>
                </a:cubicBezTo>
                <a:cubicBezTo>
                  <a:pt x="-40500" y="2794639"/>
                  <a:pt x="47227" y="2628413"/>
                  <a:pt x="0" y="2364147"/>
                </a:cubicBezTo>
                <a:cubicBezTo>
                  <a:pt x="-47227" y="2099881"/>
                  <a:pt x="14508" y="2057125"/>
                  <a:pt x="0" y="1915532"/>
                </a:cubicBezTo>
                <a:cubicBezTo>
                  <a:pt x="-14508" y="1773940"/>
                  <a:pt x="7145" y="1585301"/>
                  <a:pt x="0" y="1466917"/>
                </a:cubicBezTo>
                <a:cubicBezTo>
                  <a:pt x="-7145" y="1348534"/>
                  <a:pt x="11148" y="1160177"/>
                  <a:pt x="0" y="939134"/>
                </a:cubicBezTo>
                <a:cubicBezTo>
                  <a:pt x="-11148" y="718091"/>
                  <a:pt x="70858" y="581602"/>
                  <a:pt x="0" y="279406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66E32-F827-35E9-78E9-79470662075D}"/>
              </a:ext>
            </a:extLst>
          </p:cNvPr>
          <p:cNvGrpSpPr/>
          <p:nvPr/>
        </p:nvGrpSpPr>
        <p:grpSpPr>
          <a:xfrm>
            <a:off x="228601" y="4114801"/>
            <a:ext cx="1828800" cy="2798042"/>
            <a:chOff x="309819" y="4163293"/>
            <a:chExt cx="1747581" cy="27495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48CF83-4CDE-AFD5-4960-F0A5FFC35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508" t="3973" b="46241"/>
            <a:stretch/>
          </p:blipFill>
          <p:spPr>
            <a:xfrm>
              <a:off x="309819" y="4163293"/>
              <a:ext cx="1747581" cy="27495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6BBFDE-6E32-8E88-24A0-1B5CBFB82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36" y="5410200"/>
              <a:ext cx="799982" cy="799982"/>
            </a:xfrm>
            <a:prstGeom prst="rect">
              <a:avLst/>
            </a:prstGeom>
          </p:spPr>
        </p:pic>
      </p:grpSp>
      <p:pic>
        <p:nvPicPr>
          <p:cNvPr id="19" name="Đúng_win">
            <a:hlinkClick r:id="" action="ppaction://media"/>
            <a:extLst>
              <a:ext uri="{FF2B5EF4-FFF2-40B4-BE49-F238E27FC236}">
                <a16:creationId xmlns:a16="http://schemas.microsoft.com/office/drawing/2014/main" id="{948BB65E-FF7E-F327-3AF7-3D4FA8CF6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8400" y="1342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555795" y="609600"/>
            <a:ext cx="11080410" cy="4756186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-3629" y="5072434"/>
            <a:ext cx="1984829" cy="178556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AA5AAA-DCE4-0DC6-A87C-4CE9A8F7ACA4}"/>
              </a:ext>
            </a:extLst>
          </p:cNvPr>
          <p:cNvGrpSpPr/>
          <p:nvPr/>
        </p:nvGrpSpPr>
        <p:grpSpPr>
          <a:xfrm>
            <a:off x="1709025" y="1909994"/>
            <a:ext cx="8773950" cy="1862046"/>
            <a:chOff x="1844574" y="2241876"/>
            <a:chExt cx="8773950" cy="1862046"/>
          </a:xfrm>
        </p:grpSpPr>
        <p:sp>
          <p:nvSpPr>
            <p:cNvPr id="14" name="13">
              <a:extLst>
                <a:ext uri="{FF2B5EF4-FFF2-40B4-BE49-F238E27FC236}">
                  <a16:creationId xmlns:a16="http://schemas.microsoft.com/office/drawing/2014/main" id="{A9FB60AA-B70A-4C9A-BE3D-8B41E0B72A2F}"/>
                </a:ext>
              </a:extLst>
            </p:cNvPr>
            <p:cNvSpPr txBox="1"/>
            <p:nvPr/>
          </p:nvSpPr>
          <p:spPr>
            <a:xfrm>
              <a:off x="1844574" y="2241876"/>
              <a:ext cx="8773950" cy="1862046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800" cap="none" spc="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CÙNG HỌC</a:t>
              </a:r>
              <a:endParaRPr kumimoji="0" lang="zh-CN" altLang="en-US" sz="115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A72E315-D9C9-8EEF-8DC1-99885ABA354D}"/>
                </a:ext>
              </a:extLst>
            </p:cNvPr>
            <p:cNvSpPr txBox="1"/>
            <p:nvPr/>
          </p:nvSpPr>
          <p:spPr>
            <a:xfrm>
              <a:off x="2302158" y="2241876"/>
              <a:ext cx="7858781" cy="1862046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CÙNG HỌC</a:t>
              </a:r>
              <a:endParaRPr kumimoji="0" lang="zh-CN" altLang="en-US" sz="115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</p:grpSp>
      <p:pic>
        <p:nvPicPr>
          <p:cNvPr id="12" name="9">
            <a:extLst>
              <a:ext uri="{FF2B5EF4-FFF2-40B4-BE49-F238E27FC236}">
                <a16:creationId xmlns:a16="http://schemas.microsoft.com/office/drawing/2014/main" id="{359E7497-8FB3-B137-1309-D42F6C2DD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0394493" y="5072434"/>
            <a:ext cx="1984829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2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/>
          <p:nvPr/>
        </p:nvSpPr>
        <p:spPr>
          <a:xfrm>
            <a:off x="3611527" y="2025050"/>
            <a:ext cx="7239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 w="6350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 </a:t>
            </a:r>
            <a:r>
              <a:rPr kumimoji="0" lang="en-US" altLang="zh-CN" sz="4800" b="0" i="0" u="none" strike="noStrike" kern="1200" cap="none" spc="0" normalizeH="0" baseline="0" noProof="0" dirty="0">
                <a:ln w="63500" cmpd="thinThick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E076FA-A07E-8942-9CAD-BCC7B348AE4A}"/>
              </a:ext>
            </a:extLst>
          </p:cNvPr>
          <p:cNvCxnSpPr>
            <a:cxnSpLocks/>
          </p:cNvCxnSpPr>
          <p:nvPr/>
        </p:nvCxnSpPr>
        <p:spPr>
          <a:xfrm flipV="1">
            <a:off x="3027399" y="1168987"/>
            <a:ext cx="6137201" cy="767862"/>
          </a:xfrm>
          <a:prstGeom prst="line">
            <a:avLst/>
          </a:prstGeom>
          <a:ln w="152400">
            <a:solidFill>
              <a:srgbClr val="3366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25FB7-36A7-86C8-D998-593529DB7A86}"/>
              </a:ext>
            </a:extLst>
          </p:cNvPr>
          <p:cNvCxnSpPr>
            <a:cxnSpLocks/>
          </p:cNvCxnSpPr>
          <p:nvPr/>
        </p:nvCxnSpPr>
        <p:spPr>
          <a:xfrm flipV="1">
            <a:off x="4029261" y="1562763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DB0905-556C-B690-1D4A-6D5921A49C54}"/>
              </a:ext>
            </a:extLst>
          </p:cNvPr>
          <p:cNvCxnSpPr>
            <a:cxnSpLocks/>
          </p:cNvCxnSpPr>
          <p:nvPr/>
        </p:nvCxnSpPr>
        <p:spPr>
          <a:xfrm flipV="1">
            <a:off x="5404196" y="1383441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">
            <a:extLst>
              <a:ext uri="{FF2B5EF4-FFF2-40B4-BE49-F238E27FC236}">
                <a16:creationId xmlns:a16="http://schemas.microsoft.com/office/drawing/2014/main" id="{9884BAC6-A8A1-A173-85D9-FB35022B21BB}"/>
              </a:ext>
            </a:extLst>
          </p:cNvPr>
          <p:cNvSpPr/>
          <p:nvPr/>
        </p:nvSpPr>
        <p:spPr>
          <a:xfrm>
            <a:off x="5059237" y="1734696"/>
            <a:ext cx="72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noProof="0">
                <a:ln w="63500" cmpd="thinThick">
                  <a:solidFill>
                    <a:srgbClr val="00B050"/>
                  </a:solidFill>
                </a:ln>
                <a:solidFill>
                  <a:srgbClr val="FF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BF130C-2D1E-3C38-B8A6-651C20A3002D}"/>
              </a:ext>
            </a:extLst>
          </p:cNvPr>
          <p:cNvCxnSpPr>
            <a:cxnSpLocks/>
          </p:cNvCxnSpPr>
          <p:nvPr/>
        </p:nvCxnSpPr>
        <p:spPr>
          <a:xfrm flipV="1">
            <a:off x="8176520" y="1073283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">
            <a:extLst>
              <a:ext uri="{FF2B5EF4-FFF2-40B4-BE49-F238E27FC236}">
                <a16:creationId xmlns:a16="http://schemas.microsoft.com/office/drawing/2014/main" id="{353787BA-7BD7-95BC-3727-14717B75A3AE}"/>
              </a:ext>
            </a:extLst>
          </p:cNvPr>
          <p:cNvSpPr/>
          <p:nvPr/>
        </p:nvSpPr>
        <p:spPr>
          <a:xfrm>
            <a:off x="7760521" y="1406720"/>
            <a:ext cx="72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 w="63500" cmpd="thinThick">
                  <a:solidFill>
                    <a:srgbClr val="FF3300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 </a:t>
            </a:r>
            <a:r>
              <a:rPr lang="en-US" altLang="zh-CN" sz="4800">
                <a:ln w="63500" cmpd="thinThick">
                  <a:solidFill>
                    <a:srgbClr val="00B050"/>
                  </a:solidFill>
                </a:ln>
                <a:solidFill>
                  <a:srgbClr val="FF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BA8BFD-576B-0E90-308F-02CC52D32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25535"/>
            <a:ext cx="8903974" cy="2146665"/>
          </a:xfrm>
          <a:prstGeom prst="rect">
            <a:avLst/>
          </a:prstGeom>
        </p:spPr>
      </p:pic>
      <p:sp>
        <p:nvSpPr>
          <p:cNvPr id="22" name="3">
            <a:extLst>
              <a:ext uri="{FF2B5EF4-FFF2-40B4-BE49-F238E27FC236}">
                <a16:creationId xmlns:a16="http://schemas.microsoft.com/office/drawing/2014/main" id="{B179BDDE-6A3E-E631-E358-69FA99B8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154" y="4724400"/>
            <a:ext cx="7918550" cy="70788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40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 có nhận xét gì về 3 điểm A, O, B?</a:t>
            </a:r>
            <a:endParaRPr lang="zh-CN" altLang="en-US" sz="40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Ding_1 tieng">
            <a:hlinkClick r:id="" action="ppaction://media"/>
            <a:extLst>
              <a:ext uri="{FF2B5EF4-FFF2-40B4-BE49-F238E27FC236}">
                <a16:creationId xmlns:a16="http://schemas.microsoft.com/office/drawing/2014/main" id="{B0781A75-6FA5-789D-1759-D94E6C5E4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" end="226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724400" y="3667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5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7" grpId="0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BA8BFD-576B-0E90-308F-02CC52D32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25535"/>
            <a:ext cx="8903974" cy="2146665"/>
          </a:xfrm>
          <a:prstGeom prst="rect">
            <a:avLst/>
          </a:prstGeom>
        </p:spPr>
      </p:pic>
      <p:sp>
        <p:nvSpPr>
          <p:cNvPr id="23" name="3">
            <a:extLst>
              <a:ext uri="{FF2B5EF4-FFF2-40B4-BE49-F238E27FC236}">
                <a16:creationId xmlns:a16="http://schemas.microsoft.com/office/drawing/2014/main" id="{1B895522-3E77-C6BD-AA51-824610556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89" y="4371108"/>
            <a:ext cx="7702479" cy="769439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A, O, B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27305-2D98-A479-0116-FC9B1A2CCE2E}"/>
              </a:ext>
            </a:extLst>
          </p:cNvPr>
          <p:cNvSpPr txBox="1"/>
          <p:nvPr/>
        </p:nvSpPr>
        <p:spPr>
          <a:xfrm>
            <a:off x="2213832" y="5078342"/>
            <a:ext cx="8240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O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giữa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hai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A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B.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Ding_1 tieng">
            <a:hlinkClick r:id="" action="ppaction://media"/>
            <a:extLst>
              <a:ext uri="{FF2B5EF4-FFF2-40B4-BE49-F238E27FC236}">
                <a16:creationId xmlns:a16="http://schemas.microsoft.com/office/drawing/2014/main" id="{B0781A75-6FA5-789D-1759-D94E6C5E4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" end="226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724400" y="3667582"/>
            <a:ext cx="487363" cy="487363"/>
          </a:xfrm>
          <a:prstGeom prst="rect">
            <a:avLst/>
          </a:prstGeom>
        </p:spPr>
      </p:pic>
      <p:sp>
        <p:nvSpPr>
          <p:cNvPr id="3" name="1">
            <a:extLst>
              <a:ext uri="{FF2B5EF4-FFF2-40B4-BE49-F238E27FC236}">
                <a16:creationId xmlns:a16="http://schemas.microsoft.com/office/drawing/2014/main" id="{251EEB3C-7697-48BE-D4C3-3DCB3454193A}"/>
              </a:ext>
            </a:extLst>
          </p:cNvPr>
          <p:cNvSpPr/>
          <p:nvPr/>
        </p:nvSpPr>
        <p:spPr>
          <a:xfrm>
            <a:off x="3611527" y="2025050"/>
            <a:ext cx="7239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 w="63500">
                  <a:solidFill>
                    <a:srgbClr val="00B05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 </a:t>
            </a:r>
            <a:r>
              <a:rPr kumimoji="0" lang="en-US" altLang="zh-CN" sz="4800" b="0" i="0" u="none" strike="noStrike" kern="1200" cap="none" spc="0" normalizeH="0" baseline="0" noProof="0" dirty="0">
                <a:ln w="63500" cmpd="thinThick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9CAF6-F491-B0AA-8EBC-898CA5307290}"/>
              </a:ext>
            </a:extLst>
          </p:cNvPr>
          <p:cNvCxnSpPr>
            <a:cxnSpLocks/>
          </p:cNvCxnSpPr>
          <p:nvPr/>
        </p:nvCxnSpPr>
        <p:spPr>
          <a:xfrm flipV="1">
            <a:off x="3027399" y="1168987"/>
            <a:ext cx="6137201" cy="767862"/>
          </a:xfrm>
          <a:prstGeom prst="line">
            <a:avLst/>
          </a:prstGeom>
          <a:ln w="152400">
            <a:solidFill>
              <a:srgbClr val="3366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5B04CF-E726-691B-54CD-B05C88DD7262}"/>
              </a:ext>
            </a:extLst>
          </p:cNvPr>
          <p:cNvCxnSpPr>
            <a:cxnSpLocks/>
          </p:cNvCxnSpPr>
          <p:nvPr/>
        </p:nvCxnSpPr>
        <p:spPr>
          <a:xfrm flipV="1">
            <a:off x="4029261" y="1562763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1B849-2038-F9C1-01E1-31B0CB0A451E}"/>
              </a:ext>
            </a:extLst>
          </p:cNvPr>
          <p:cNvCxnSpPr>
            <a:cxnSpLocks/>
          </p:cNvCxnSpPr>
          <p:nvPr/>
        </p:nvCxnSpPr>
        <p:spPr>
          <a:xfrm flipV="1">
            <a:off x="5418573" y="1401936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">
            <a:extLst>
              <a:ext uri="{FF2B5EF4-FFF2-40B4-BE49-F238E27FC236}">
                <a16:creationId xmlns:a16="http://schemas.microsoft.com/office/drawing/2014/main" id="{205E02AA-969F-DDFC-B6BA-FFC1491641E8}"/>
              </a:ext>
            </a:extLst>
          </p:cNvPr>
          <p:cNvSpPr/>
          <p:nvPr/>
        </p:nvSpPr>
        <p:spPr>
          <a:xfrm>
            <a:off x="5073614" y="1753191"/>
            <a:ext cx="72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noProof="0">
                <a:ln w="63500" cmpd="thinThick">
                  <a:solidFill>
                    <a:srgbClr val="00B050"/>
                  </a:solidFill>
                </a:ln>
                <a:solidFill>
                  <a:srgbClr val="FF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1AEF1B-8E73-5D23-92F0-66286B29603E}"/>
              </a:ext>
            </a:extLst>
          </p:cNvPr>
          <p:cNvCxnSpPr>
            <a:cxnSpLocks/>
          </p:cNvCxnSpPr>
          <p:nvPr/>
        </p:nvCxnSpPr>
        <p:spPr>
          <a:xfrm flipV="1">
            <a:off x="8176520" y="1073283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">
            <a:extLst>
              <a:ext uri="{FF2B5EF4-FFF2-40B4-BE49-F238E27FC236}">
                <a16:creationId xmlns:a16="http://schemas.microsoft.com/office/drawing/2014/main" id="{998A0C95-303C-15D7-9B84-D5379FCEB85E}"/>
              </a:ext>
            </a:extLst>
          </p:cNvPr>
          <p:cNvSpPr/>
          <p:nvPr/>
        </p:nvSpPr>
        <p:spPr>
          <a:xfrm>
            <a:off x="7760521" y="1406720"/>
            <a:ext cx="72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 w="63500" cmpd="thinThick">
                  <a:solidFill>
                    <a:srgbClr val="FF3300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 </a:t>
            </a:r>
            <a:r>
              <a:rPr lang="en-US" altLang="zh-CN" sz="4800">
                <a:ln w="63500" cmpd="thinThick">
                  <a:solidFill>
                    <a:srgbClr val="00B050"/>
                  </a:solidFill>
                </a:ln>
                <a:solidFill>
                  <a:srgbClr val="FF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4800" b="0" i="0" u="none" strike="noStrike" kern="1200" cap="none" spc="0" normalizeH="0" baseline="0" noProof="0" dirty="0">
              <a:ln w="63500" cmpd="thinThick">
                <a:solidFill>
                  <a:srgbClr val="00B050"/>
                </a:solidFill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186808F7-8DF4-CFC1-FB35-7B196BF7F150}"/>
              </a:ext>
            </a:extLst>
          </p:cNvPr>
          <p:cNvSpPr/>
          <p:nvPr/>
        </p:nvSpPr>
        <p:spPr>
          <a:xfrm>
            <a:off x="5185104" y="1781493"/>
            <a:ext cx="50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>
                <a:ln w="11747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</a:t>
            </a:r>
            <a:endParaRPr kumimoji="0" lang="zh-CN" altLang="en-US" sz="4400" b="0" i="0" u="none" strike="noStrike" kern="1200" cap="none" spc="0" normalizeH="0" baseline="0" noProof="0" dirty="0">
              <a:ln w="117475" cmpd="thinThick"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77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/>
      <p:bldP spid="25" grpId="0"/>
      <p:bldP spid="12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B40D0D-E1F5-5D03-17D7-25FE7A2441B2}"/>
              </a:ext>
            </a:extLst>
          </p:cNvPr>
          <p:cNvGrpSpPr/>
          <p:nvPr/>
        </p:nvGrpSpPr>
        <p:grpSpPr>
          <a:xfrm>
            <a:off x="4015796" y="63077"/>
            <a:ext cx="4068825" cy="1044515"/>
            <a:chOff x="3886200" y="3175"/>
            <a:chExt cx="4068825" cy="1044515"/>
          </a:xfrm>
        </p:grpSpPr>
        <p:pic>
          <p:nvPicPr>
            <p:cNvPr id="6" name="5">
              <a:extLst>
                <a:ext uri="{FF2B5EF4-FFF2-40B4-BE49-F238E27FC236}">
                  <a16:creationId xmlns:a16="http://schemas.microsoft.com/office/drawing/2014/main" id="{CEB1C06C-7AC7-4C1D-964A-90B6249A3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608" r="31893" b="68843"/>
            <a:stretch/>
          </p:blipFill>
          <p:spPr>
            <a:xfrm>
              <a:off x="3886200" y="137012"/>
              <a:ext cx="4068825" cy="895290"/>
            </a:xfrm>
            <a:prstGeom prst="rect">
              <a:avLst/>
            </a:prstGeom>
          </p:spPr>
        </p:pic>
        <p:sp>
          <p:nvSpPr>
            <p:cNvPr id="7" name="6">
              <a:extLst>
                <a:ext uri="{FF2B5EF4-FFF2-40B4-BE49-F238E27FC236}">
                  <a16:creationId xmlns:a16="http://schemas.microsoft.com/office/drawing/2014/main" id="{AC59C305-0BF4-4505-B692-67B1590F78A5}"/>
                </a:ext>
              </a:extLst>
            </p:cNvPr>
            <p:cNvSpPr/>
            <p:nvPr/>
          </p:nvSpPr>
          <p:spPr>
            <a:xfrm>
              <a:off x="4782241" y="3175"/>
              <a:ext cx="2479564" cy="1044515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4354">
                <a:lnSpc>
                  <a:spcPts val="7500"/>
                </a:lnSpc>
              </a:pPr>
              <a:r>
                <a:rPr lang="en-US" altLang="zh-CN" sz="6000" b="1" kern="800" dirty="0">
                  <a:ln w="22225">
                    <a:noFill/>
                  </a:ln>
                  <a:solidFill>
                    <a:srgbClr val="0083BA"/>
                  </a:solidFill>
                  <a:latin typeface="UTM Duepuntozer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VÍ DỤ</a:t>
              </a:r>
              <a:endParaRPr lang="zh-CN" altLang="en-US" sz="6000" b="1" kern="800" dirty="0">
                <a:ln w="22225">
                  <a:noFill/>
                </a:ln>
                <a:solidFill>
                  <a:srgbClr val="0083BA"/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CE8A45-463A-D5DC-B9D7-3898F35A5463}"/>
              </a:ext>
            </a:extLst>
          </p:cNvPr>
          <p:cNvGrpSpPr/>
          <p:nvPr/>
        </p:nvGrpSpPr>
        <p:grpSpPr>
          <a:xfrm>
            <a:off x="3154652" y="1782429"/>
            <a:ext cx="5477628" cy="1145779"/>
            <a:chOff x="1280104" y="3763629"/>
            <a:chExt cx="5477628" cy="1145779"/>
          </a:xfrm>
        </p:grpSpPr>
        <p:sp>
          <p:nvSpPr>
            <p:cNvPr id="8" name="1">
              <a:extLst>
                <a:ext uri="{FF2B5EF4-FFF2-40B4-BE49-F238E27FC236}">
                  <a16:creationId xmlns:a16="http://schemas.microsoft.com/office/drawing/2014/main" id="{2152F4A4-531F-DAC1-1EBF-16A223B237BA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M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2" name="1">
              <a:extLst>
                <a:ext uri="{FF2B5EF4-FFF2-40B4-BE49-F238E27FC236}">
                  <a16:creationId xmlns:a16="http://schemas.microsoft.com/office/drawing/2014/main" id="{EF988D1C-C27D-F9FD-E55F-065F18417E2C}"/>
                </a:ext>
              </a:extLst>
            </p:cNvPr>
            <p:cNvSpPr/>
            <p:nvPr/>
          </p:nvSpPr>
          <p:spPr>
            <a:xfrm>
              <a:off x="4944592" y="4075064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H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4" name="1">
              <a:extLst>
                <a:ext uri="{FF2B5EF4-FFF2-40B4-BE49-F238E27FC236}">
                  <a16:creationId xmlns:a16="http://schemas.microsoft.com/office/drawing/2014/main" id="{F6141FB3-1088-03D7-D885-B726B5FCC6F3}"/>
                </a:ext>
              </a:extLst>
            </p:cNvPr>
            <p:cNvSpPr/>
            <p:nvPr/>
          </p:nvSpPr>
          <p:spPr>
            <a:xfrm>
              <a:off x="5772150" y="4063051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lang="en-US" altLang="zh-CN" sz="480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K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57B7B2-A208-151F-479E-15591B13FDC5}"/>
                </a:ext>
              </a:extLst>
            </p:cNvPr>
            <p:cNvGrpSpPr/>
            <p:nvPr/>
          </p:nvGrpSpPr>
          <p:grpSpPr>
            <a:xfrm>
              <a:off x="1280104" y="3763629"/>
              <a:ext cx="5477628" cy="351171"/>
              <a:chOff x="1280104" y="3763629"/>
              <a:chExt cx="5477628" cy="3511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C52772F-3BC2-5F7D-481B-B7FEB84D84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5206"/>
                <a:ext cx="5477628" cy="27194"/>
              </a:xfrm>
              <a:prstGeom prst="line">
                <a:avLst/>
              </a:prstGeom>
              <a:ln w="152400">
                <a:solidFill>
                  <a:srgbClr val="3366FF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593B49E-29AB-E7DC-ABC8-69B0582B2E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58692E-59A5-C5C6-ADE5-6C5ECE6803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8252" y="3763629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4FB9A39-D2DD-1B9C-F8CD-C4F75154D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739A1-0026-F8F0-6076-BAA3D77364DF}"/>
              </a:ext>
            </a:extLst>
          </p:cNvPr>
          <p:cNvGrpSpPr/>
          <p:nvPr/>
        </p:nvGrpSpPr>
        <p:grpSpPr>
          <a:xfrm rot="20106880">
            <a:off x="634744" y="4073871"/>
            <a:ext cx="5836948" cy="1171915"/>
            <a:chOff x="1280104" y="3737493"/>
            <a:chExt cx="5836948" cy="1171915"/>
          </a:xfrm>
        </p:grpSpPr>
        <p:sp>
          <p:nvSpPr>
            <p:cNvPr id="36" name="1">
              <a:extLst>
                <a:ext uri="{FF2B5EF4-FFF2-40B4-BE49-F238E27FC236}">
                  <a16:creationId xmlns:a16="http://schemas.microsoft.com/office/drawing/2014/main" id="{455B0C40-9298-E543-38FE-8D338CC826B5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7" name="1">
              <a:extLst>
                <a:ext uri="{FF2B5EF4-FFF2-40B4-BE49-F238E27FC236}">
                  <a16:creationId xmlns:a16="http://schemas.microsoft.com/office/drawing/2014/main" id="{93FB4479-3B60-C9B2-194F-737C6322CC51}"/>
                </a:ext>
              </a:extLst>
            </p:cNvPr>
            <p:cNvSpPr/>
            <p:nvPr/>
          </p:nvSpPr>
          <p:spPr>
            <a:xfrm>
              <a:off x="4185459" y="403154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E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77EE2F85-4815-E13C-7C2A-5A439C60CC50}"/>
                </a:ext>
              </a:extLst>
            </p:cNvPr>
            <p:cNvSpPr/>
            <p:nvPr/>
          </p:nvSpPr>
          <p:spPr>
            <a:xfrm>
              <a:off x="5772150" y="4063051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lang="en-US" altLang="zh-CN" sz="480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D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5D1A7A5-A795-B78D-1E05-684EFEB73CD2}"/>
                </a:ext>
              </a:extLst>
            </p:cNvPr>
            <p:cNvGrpSpPr/>
            <p:nvPr/>
          </p:nvGrpSpPr>
          <p:grpSpPr>
            <a:xfrm>
              <a:off x="1280104" y="3737493"/>
              <a:ext cx="5836948" cy="377307"/>
              <a:chOff x="1280104" y="3737493"/>
              <a:chExt cx="5836948" cy="37730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5143E08-C97A-E572-35C6-6D6823085A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6829"/>
                <a:ext cx="5836948" cy="25571"/>
              </a:xfrm>
              <a:prstGeom prst="line">
                <a:avLst/>
              </a:prstGeom>
              <a:ln w="152400">
                <a:solidFill>
                  <a:srgbClr val="00B05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55307A0-6AA9-F9E1-4405-695D0783D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606CE01-18B8-D765-22BE-90DA68BB0D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767" y="3737493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3CCD7F-C7EB-D02F-E241-5EEC30B5F5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C4EB30-9509-4DCA-3167-27A151201F4C}"/>
              </a:ext>
            </a:extLst>
          </p:cNvPr>
          <p:cNvGrpSpPr/>
          <p:nvPr/>
        </p:nvGrpSpPr>
        <p:grpSpPr>
          <a:xfrm rot="5400000" flipH="1">
            <a:off x="8506199" y="3531626"/>
            <a:ext cx="3533944" cy="1128608"/>
            <a:chOff x="1269674" y="3813750"/>
            <a:chExt cx="3533944" cy="1128608"/>
          </a:xfrm>
        </p:grpSpPr>
        <p:sp>
          <p:nvSpPr>
            <p:cNvPr id="45" name="1">
              <a:extLst>
                <a:ext uri="{FF2B5EF4-FFF2-40B4-BE49-F238E27FC236}">
                  <a16:creationId xmlns:a16="http://schemas.microsoft.com/office/drawing/2014/main" id="{3753A83A-AF7D-1FA5-4FB9-BB529FA70951}"/>
                </a:ext>
              </a:extLst>
            </p:cNvPr>
            <p:cNvSpPr/>
            <p:nvPr/>
          </p:nvSpPr>
          <p:spPr>
            <a:xfrm rot="5400000"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U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6" name="1">
              <a:extLst>
                <a:ext uri="{FF2B5EF4-FFF2-40B4-BE49-F238E27FC236}">
                  <a16:creationId xmlns:a16="http://schemas.microsoft.com/office/drawing/2014/main" id="{BDC78D0C-05FA-F7DB-FBF0-8844261BA6C8}"/>
                </a:ext>
              </a:extLst>
            </p:cNvPr>
            <p:cNvSpPr/>
            <p:nvPr/>
          </p:nvSpPr>
          <p:spPr>
            <a:xfrm rot="5400000">
              <a:off x="3066227" y="4063052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7" name="1">
              <a:extLst>
                <a:ext uri="{FF2B5EF4-FFF2-40B4-BE49-F238E27FC236}">
                  <a16:creationId xmlns:a16="http://schemas.microsoft.com/office/drawing/2014/main" id="{64D8A1ED-772A-7412-452C-8DD931A3D0C6}"/>
                </a:ext>
              </a:extLst>
            </p:cNvPr>
            <p:cNvSpPr/>
            <p:nvPr/>
          </p:nvSpPr>
          <p:spPr>
            <a:xfrm rot="5400000">
              <a:off x="4026170" y="416490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S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746359B-AC1B-083F-816E-03F3D193EFCC}"/>
                </a:ext>
              </a:extLst>
            </p:cNvPr>
            <p:cNvGrpSpPr/>
            <p:nvPr/>
          </p:nvGrpSpPr>
          <p:grpSpPr>
            <a:xfrm>
              <a:off x="1280104" y="3813750"/>
              <a:ext cx="3514553" cy="346400"/>
              <a:chOff x="1280104" y="3813750"/>
              <a:chExt cx="3514553" cy="34640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BCA0AF2-861E-54B9-D29F-470F4AF89A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037381" y="2205124"/>
                <a:ext cx="0" cy="3514553"/>
              </a:xfrm>
              <a:prstGeom prst="line">
                <a:avLst/>
              </a:prstGeom>
              <a:ln w="152400">
                <a:solidFill>
                  <a:srgbClr val="E5739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4810AD0-437E-634C-D09F-4785E82A5D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0016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BB92764-73AB-89C0-0552-78FD343746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8177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2D5E405-EB32-1665-9C42-6D812DE294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B40D0D-E1F5-5D03-17D7-25FE7A2441B2}"/>
              </a:ext>
            </a:extLst>
          </p:cNvPr>
          <p:cNvGrpSpPr/>
          <p:nvPr/>
        </p:nvGrpSpPr>
        <p:grpSpPr>
          <a:xfrm>
            <a:off x="4015796" y="63077"/>
            <a:ext cx="4068825" cy="1044515"/>
            <a:chOff x="3886200" y="3175"/>
            <a:chExt cx="4068825" cy="1044515"/>
          </a:xfrm>
        </p:grpSpPr>
        <p:pic>
          <p:nvPicPr>
            <p:cNvPr id="6" name="5">
              <a:extLst>
                <a:ext uri="{FF2B5EF4-FFF2-40B4-BE49-F238E27FC236}">
                  <a16:creationId xmlns:a16="http://schemas.microsoft.com/office/drawing/2014/main" id="{CEB1C06C-7AC7-4C1D-964A-90B6249A3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608" r="31893" b="68843"/>
            <a:stretch/>
          </p:blipFill>
          <p:spPr>
            <a:xfrm>
              <a:off x="3886200" y="137012"/>
              <a:ext cx="4068825" cy="895290"/>
            </a:xfrm>
            <a:prstGeom prst="rect">
              <a:avLst/>
            </a:prstGeom>
          </p:spPr>
        </p:pic>
        <p:sp>
          <p:nvSpPr>
            <p:cNvPr id="7" name="6">
              <a:extLst>
                <a:ext uri="{FF2B5EF4-FFF2-40B4-BE49-F238E27FC236}">
                  <a16:creationId xmlns:a16="http://schemas.microsoft.com/office/drawing/2014/main" id="{AC59C305-0BF4-4505-B692-67B1590F78A5}"/>
                </a:ext>
              </a:extLst>
            </p:cNvPr>
            <p:cNvSpPr/>
            <p:nvPr/>
          </p:nvSpPr>
          <p:spPr>
            <a:xfrm>
              <a:off x="4782241" y="3175"/>
              <a:ext cx="2708164" cy="1044515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0083BA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VÍ DỤ</a:t>
              </a:r>
              <a:endParaRPr kumimoji="0" lang="zh-CN" altLang="en-US" sz="6000" b="1" i="0" u="none" strike="noStrike" kern="800" cap="none" spc="0" normalizeH="0" baseline="0" noProof="0" dirty="0">
                <a:ln w="22225">
                  <a:noFill/>
                </a:ln>
                <a:solidFill>
                  <a:srgbClr val="0083BA"/>
                </a:solidFill>
                <a:effectLst/>
                <a:uLnTx/>
                <a:uFillTx/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CE8A45-463A-D5DC-B9D7-3898F35A5463}"/>
              </a:ext>
            </a:extLst>
          </p:cNvPr>
          <p:cNvGrpSpPr/>
          <p:nvPr/>
        </p:nvGrpSpPr>
        <p:grpSpPr>
          <a:xfrm>
            <a:off x="862804" y="1299381"/>
            <a:ext cx="5477628" cy="1145779"/>
            <a:chOff x="1280104" y="3763629"/>
            <a:chExt cx="5477628" cy="1145779"/>
          </a:xfrm>
        </p:grpSpPr>
        <p:sp>
          <p:nvSpPr>
            <p:cNvPr id="8" name="1">
              <a:extLst>
                <a:ext uri="{FF2B5EF4-FFF2-40B4-BE49-F238E27FC236}">
                  <a16:creationId xmlns:a16="http://schemas.microsoft.com/office/drawing/2014/main" id="{2152F4A4-531F-DAC1-1EBF-16A223B237BA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M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2" name="1">
              <a:extLst>
                <a:ext uri="{FF2B5EF4-FFF2-40B4-BE49-F238E27FC236}">
                  <a16:creationId xmlns:a16="http://schemas.microsoft.com/office/drawing/2014/main" id="{EF988D1C-C27D-F9FD-E55F-065F18417E2C}"/>
                </a:ext>
              </a:extLst>
            </p:cNvPr>
            <p:cNvSpPr/>
            <p:nvPr/>
          </p:nvSpPr>
          <p:spPr>
            <a:xfrm>
              <a:off x="4944592" y="4075064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H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4" name="1">
              <a:extLst>
                <a:ext uri="{FF2B5EF4-FFF2-40B4-BE49-F238E27FC236}">
                  <a16:creationId xmlns:a16="http://schemas.microsoft.com/office/drawing/2014/main" id="{F6141FB3-1088-03D7-D885-B726B5FCC6F3}"/>
                </a:ext>
              </a:extLst>
            </p:cNvPr>
            <p:cNvSpPr/>
            <p:nvPr/>
          </p:nvSpPr>
          <p:spPr>
            <a:xfrm>
              <a:off x="5772150" y="4063051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K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57B7B2-A208-151F-479E-15591B13FDC5}"/>
                </a:ext>
              </a:extLst>
            </p:cNvPr>
            <p:cNvGrpSpPr/>
            <p:nvPr/>
          </p:nvGrpSpPr>
          <p:grpSpPr>
            <a:xfrm>
              <a:off x="1280104" y="3763629"/>
              <a:ext cx="5477628" cy="351171"/>
              <a:chOff x="1280104" y="3763629"/>
              <a:chExt cx="5477628" cy="3511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C52772F-3BC2-5F7D-481B-B7FEB84D84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5206"/>
                <a:ext cx="5477628" cy="27194"/>
              </a:xfrm>
              <a:prstGeom prst="line">
                <a:avLst/>
              </a:prstGeom>
              <a:ln w="152400">
                <a:solidFill>
                  <a:srgbClr val="3366FF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593B49E-29AB-E7DC-ABC8-69B0582B2E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58692E-59A5-C5C6-ADE5-6C5ECE6803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8252" y="3763629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4FB9A39-D2DD-1B9C-F8CD-C4F75154D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739A1-0026-F8F0-6076-BAA3D77364DF}"/>
              </a:ext>
            </a:extLst>
          </p:cNvPr>
          <p:cNvGrpSpPr/>
          <p:nvPr/>
        </p:nvGrpSpPr>
        <p:grpSpPr>
          <a:xfrm rot="19966332">
            <a:off x="90192" y="3997459"/>
            <a:ext cx="4775891" cy="1075819"/>
            <a:chOff x="1280104" y="3737493"/>
            <a:chExt cx="5836948" cy="1336525"/>
          </a:xfrm>
        </p:grpSpPr>
        <p:sp>
          <p:nvSpPr>
            <p:cNvPr id="36" name="1">
              <a:extLst>
                <a:ext uri="{FF2B5EF4-FFF2-40B4-BE49-F238E27FC236}">
                  <a16:creationId xmlns:a16="http://schemas.microsoft.com/office/drawing/2014/main" id="{455B0C40-9298-E543-38FE-8D338CC826B5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7" name="1">
              <a:extLst>
                <a:ext uri="{FF2B5EF4-FFF2-40B4-BE49-F238E27FC236}">
                  <a16:creationId xmlns:a16="http://schemas.microsoft.com/office/drawing/2014/main" id="{93FB4479-3B60-C9B2-194F-737C6322CC51}"/>
                </a:ext>
              </a:extLst>
            </p:cNvPr>
            <p:cNvSpPr/>
            <p:nvPr/>
          </p:nvSpPr>
          <p:spPr>
            <a:xfrm>
              <a:off x="4185459" y="403154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E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77EE2F85-4815-E13C-7C2A-5A439C60CC50}"/>
                </a:ext>
              </a:extLst>
            </p:cNvPr>
            <p:cNvSpPr/>
            <p:nvPr/>
          </p:nvSpPr>
          <p:spPr>
            <a:xfrm>
              <a:off x="5478993" y="4041643"/>
              <a:ext cx="1177525" cy="1032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D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5D1A7A5-A795-B78D-1E05-684EFEB73CD2}"/>
                </a:ext>
              </a:extLst>
            </p:cNvPr>
            <p:cNvGrpSpPr/>
            <p:nvPr/>
          </p:nvGrpSpPr>
          <p:grpSpPr>
            <a:xfrm>
              <a:off x="1280104" y="3737493"/>
              <a:ext cx="5836948" cy="377307"/>
              <a:chOff x="1280104" y="3737493"/>
              <a:chExt cx="5836948" cy="37730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5143E08-C97A-E572-35C6-6D6823085A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6829"/>
                <a:ext cx="5836948" cy="25571"/>
              </a:xfrm>
              <a:prstGeom prst="line">
                <a:avLst/>
              </a:prstGeom>
              <a:ln w="152400">
                <a:solidFill>
                  <a:srgbClr val="00B05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55307A0-6AA9-F9E1-4405-695D0783D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606CE01-18B8-D765-22BE-90DA68BB0D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767" y="3737493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3CCD7F-C7EB-D02F-E241-5EEC30B5F5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E1BC42-4DC1-1727-2BED-9F3D756D8F26}"/>
              </a:ext>
            </a:extLst>
          </p:cNvPr>
          <p:cNvGrpSpPr/>
          <p:nvPr/>
        </p:nvGrpSpPr>
        <p:grpSpPr>
          <a:xfrm rot="5400000" flipH="1">
            <a:off x="3840014" y="3851884"/>
            <a:ext cx="3533944" cy="1128608"/>
            <a:chOff x="1269674" y="3813750"/>
            <a:chExt cx="3533944" cy="1128608"/>
          </a:xfrm>
        </p:grpSpPr>
        <p:sp>
          <p:nvSpPr>
            <p:cNvPr id="10" name="1">
              <a:extLst>
                <a:ext uri="{FF2B5EF4-FFF2-40B4-BE49-F238E27FC236}">
                  <a16:creationId xmlns:a16="http://schemas.microsoft.com/office/drawing/2014/main" id="{9F006677-E044-8782-B6EB-3CFB6FB706FC}"/>
                </a:ext>
              </a:extLst>
            </p:cNvPr>
            <p:cNvSpPr/>
            <p:nvPr/>
          </p:nvSpPr>
          <p:spPr>
            <a:xfrm rot="5400000"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U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5C5D705C-8C62-FC78-5F12-E0B92E3B1EB6}"/>
                </a:ext>
              </a:extLst>
            </p:cNvPr>
            <p:cNvSpPr/>
            <p:nvPr/>
          </p:nvSpPr>
          <p:spPr>
            <a:xfrm rot="5400000">
              <a:off x="3066227" y="4063052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994EF930-27A7-1F08-5569-E7CFD3AF8D28}"/>
                </a:ext>
              </a:extLst>
            </p:cNvPr>
            <p:cNvSpPr/>
            <p:nvPr/>
          </p:nvSpPr>
          <p:spPr>
            <a:xfrm rot="5400000">
              <a:off x="4026170" y="416490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S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516D483-5C51-6611-89C1-6CD8B26CEB88}"/>
                </a:ext>
              </a:extLst>
            </p:cNvPr>
            <p:cNvGrpSpPr/>
            <p:nvPr/>
          </p:nvGrpSpPr>
          <p:grpSpPr>
            <a:xfrm>
              <a:off x="1280104" y="3813750"/>
              <a:ext cx="3514553" cy="346400"/>
              <a:chOff x="1280104" y="3813750"/>
              <a:chExt cx="3514553" cy="34640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15AE0E-846F-DF9D-9C05-F042D2E724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037381" y="2205124"/>
                <a:ext cx="0" cy="3514553"/>
              </a:xfrm>
              <a:prstGeom prst="line">
                <a:avLst/>
              </a:prstGeom>
              <a:ln w="152400">
                <a:solidFill>
                  <a:srgbClr val="E5739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B4D84E1-0E7B-3A8C-C832-9C708DBBD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0016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43A6DEE-0D04-5DCE-120A-2D103CB3D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8177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6C8C4A-8158-F26F-87F6-EFC7E61E60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38837CB-C3BE-CC72-A375-6C9F9DEB0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99" y="1470958"/>
            <a:ext cx="5424886" cy="3716051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7282661" y="2107129"/>
            <a:ext cx="4220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Theo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, </a:t>
            </a:r>
            <a:b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</a:b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đoạn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khi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giữa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hai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?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539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B40D0D-E1F5-5D03-17D7-25FE7A2441B2}"/>
              </a:ext>
            </a:extLst>
          </p:cNvPr>
          <p:cNvGrpSpPr/>
          <p:nvPr/>
        </p:nvGrpSpPr>
        <p:grpSpPr>
          <a:xfrm>
            <a:off x="4015796" y="63077"/>
            <a:ext cx="4068825" cy="1044515"/>
            <a:chOff x="3886200" y="3175"/>
            <a:chExt cx="4068825" cy="1044515"/>
          </a:xfrm>
        </p:grpSpPr>
        <p:pic>
          <p:nvPicPr>
            <p:cNvPr id="6" name="5">
              <a:extLst>
                <a:ext uri="{FF2B5EF4-FFF2-40B4-BE49-F238E27FC236}">
                  <a16:creationId xmlns:a16="http://schemas.microsoft.com/office/drawing/2014/main" id="{CEB1C06C-7AC7-4C1D-964A-90B6249A3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608" r="31893" b="68843"/>
            <a:stretch/>
          </p:blipFill>
          <p:spPr>
            <a:xfrm>
              <a:off x="3886200" y="137012"/>
              <a:ext cx="4068825" cy="895290"/>
            </a:xfrm>
            <a:prstGeom prst="rect">
              <a:avLst/>
            </a:prstGeom>
          </p:spPr>
        </p:pic>
        <p:sp>
          <p:nvSpPr>
            <p:cNvPr id="7" name="6">
              <a:extLst>
                <a:ext uri="{FF2B5EF4-FFF2-40B4-BE49-F238E27FC236}">
                  <a16:creationId xmlns:a16="http://schemas.microsoft.com/office/drawing/2014/main" id="{AC59C305-0BF4-4505-B692-67B1590F78A5}"/>
                </a:ext>
              </a:extLst>
            </p:cNvPr>
            <p:cNvSpPr/>
            <p:nvPr/>
          </p:nvSpPr>
          <p:spPr>
            <a:xfrm>
              <a:off x="4782241" y="3175"/>
              <a:ext cx="2555764" cy="1044515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0083BA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VÍ DỤ</a:t>
              </a:r>
              <a:endParaRPr kumimoji="0" lang="zh-CN" altLang="en-US" sz="6000" b="1" i="0" u="none" strike="noStrike" kern="800" cap="none" spc="0" normalizeH="0" baseline="0" noProof="0" dirty="0">
                <a:ln w="22225">
                  <a:noFill/>
                </a:ln>
                <a:solidFill>
                  <a:srgbClr val="0083BA"/>
                </a:solidFill>
                <a:effectLst/>
                <a:uLnTx/>
                <a:uFillTx/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CE8A45-463A-D5DC-B9D7-3898F35A5463}"/>
              </a:ext>
            </a:extLst>
          </p:cNvPr>
          <p:cNvGrpSpPr/>
          <p:nvPr/>
        </p:nvGrpSpPr>
        <p:grpSpPr>
          <a:xfrm>
            <a:off x="862804" y="1299381"/>
            <a:ext cx="5477628" cy="1145779"/>
            <a:chOff x="1280104" y="3763629"/>
            <a:chExt cx="5477628" cy="1145779"/>
          </a:xfrm>
        </p:grpSpPr>
        <p:sp>
          <p:nvSpPr>
            <p:cNvPr id="8" name="1">
              <a:extLst>
                <a:ext uri="{FF2B5EF4-FFF2-40B4-BE49-F238E27FC236}">
                  <a16:creationId xmlns:a16="http://schemas.microsoft.com/office/drawing/2014/main" id="{2152F4A4-531F-DAC1-1EBF-16A223B237BA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M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2" name="1">
              <a:extLst>
                <a:ext uri="{FF2B5EF4-FFF2-40B4-BE49-F238E27FC236}">
                  <a16:creationId xmlns:a16="http://schemas.microsoft.com/office/drawing/2014/main" id="{EF988D1C-C27D-F9FD-E55F-065F18417E2C}"/>
                </a:ext>
              </a:extLst>
            </p:cNvPr>
            <p:cNvSpPr/>
            <p:nvPr/>
          </p:nvSpPr>
          <p:spPr>
            <a:xfrm>
              <a:off x="4944592" y="4075064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H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4" name="1">
              <a:extLst>
                <a:ext uri="{FF2B5EF4-FFF2-40B4-BE49-F238E27FC236}">
                  <a16:creationId xmlns:a16="http://schemas.microsoft.com/office/drawing/2014/main" id="{F6141FB3-1088-03D7-D885-B726B5FCC6F3}"/>
                </a:ext>
              </a:extLst>
            </p:cNvPr>
            <p:cNvSpPr/>
            <p:nvPr/>
          </p:nvSpPr>
          <p:spPr>
            <a:xfrm>
              <a:off x="5772150" y="4063051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K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57B7B2-A208-151F-479E-15591B13FDC5}"/>
                </a:ext>
              </a:extLst>
            </p:cNvPr>
            <p:cNvGrpSpPr/>
            <p:nvPr/>
          </p:nvGrpSpPr>
          <p:grpSpPr>
            <a:xfrm>
              <a:off x="1280104" y="3763629"/>
              <a:ext cx="5477628" cy="351171"/>
              <a:chOff x="1280104" y="3763629"/>
              <a:chExt cx="5477628" cy="3511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C52772F-3BC2-5F7D-481B-B7FEB84D84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5206"/>
                <a:ext cx="5477628" cy="27194"/>
              </a:xfrm>
              <a:prstGeom prst="line">
                <a:avLst/>
              </a:prstGeom>
              <a:ln w="152400">
                <a:solidFill>
                  <a:srgbClr val="3366FF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593B49E-29AB-E7DC-ABC8-69B0582B2E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58692E-59A5-C5C6-ADE5-6C5ECE6803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8252" y="3763629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4FB9A39-D2DD-1B9C-F8CD-C4F75154D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739A1-0026-F8F0-6076-BAA3D77364DF}"/>
              </a:ext>
            </a:extLst>
          </p:cNvPr>
          <p:cNvGrpSpPr/>
          <p:nvPr/>
        </p:nvGrpSpPr>
        <p:grpSpPr>
          <a:xfrm rot="19966332">
            <a:off x="90192" y="3997459"/>
            <a:ext cx="4775891" cy="1075819"/>
            <a:chOff x="1280104" y="3737493"/>
            <a:chExt cx="5836948" cy="1336525"/>
          </a:xfrm>
        </p:grpSpPr>
        <p:sp>
          <p:nvSpPr>
            <p:cNvPr id="36" name="1">
              <a:extLst>
                <a:ext uri="{FF2B5EF4-FFF2-40B4-BE49-F238E27FC236}">
                  <a16:creationId xmlns:a16="http://schemas.microsoft.com/office/drawing/2014/main" id="{455B0C40-9298-E543-38FE-8D338CC826B5}"/>
                </a:ext>
              </a:extLst>
            </p:cNvPr>
            <p:cNvSpPr/>
            <p:nvPr/>
          </p:nvSpPr>
          <p:spPr>
            <a:xfrm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7" name="1">
              <a:extLst>
                <a:ext uri="{FF2B5EF4-FFF2-40B4-BE49-F238E27FC236}">
                  <a16:creationId xmlns:a16="http://schemas.microsoft.com/office/drawing/2014/main" id="{93FB4479-3B60-C9B2-194F-737C6322CC51}"/>
                </a:ext>
              </a:extLst>
            </p:cNvPr>
            <p:cNvSpPr/>
            <p:nvPr/>
          </p:nvSpPr>
          <p:spPr>
            <a:xfrm>
              <a:off x="4185459" y="403154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E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77EE2F85-4815-E13C-7C2A-5A439C60CC50}"/>
                </a:ext>
              </a:extLst>
            </p:cNvPr>
            <p:cNvSpPr/>
            <p:nvPr/>
          </p:nvSpPr>
          <p:spPr>
            <a:xfrm>
              <a:off x="5478993" y="4041643"/>
              <a:ext cx="1177525" cy="1032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D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5D1A7A5-A795-B78D-1E05-684EFEB73CD2}"/>
                </a:ext>
              </a:extLst>
            </p:cNvPr>
            <p:cNvGrpSpPr/>
            <p:nvPr/>
          </p:nvGrpSpPr>
          <p:grpSpPr>
            <a:xfrm>
              <a:off x="1280104" y="3737493"/>
              <a:ext cx="5836948" cy="377307"/>
              <a:chOff x="1280104" y="3737493"/>
              <a:chExt cx="5836948" cy="37730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5143E08-C97A-E572-35C6-6D6823085A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6829"/>
                <a:ext cx="5836948" cy="25571"/>
              </a:xfrm>
              <a:prstGeom prst="line">
                <a:avLst/>
              </a:prstGeom>
              <a:ln w="152400">
                <a:solidFill>
                  <a:srgbClr val="00B05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55307A0-6AA9-F9E1-4405-695D0783D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4100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606CE01-18B8-D765-22BE-90DA68BB0D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767" y="3737493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3CCD7F-C7EB-D02F-E241-5EEC30B5F5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768400"/>
                <a:ext cx="0" cy="34640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E1BC42-4DC1-1727-2BED-9F3D756D8F26}"/>
              </a:ext>
            </a:extLst>
          </p:cNvPr>
          <p:cNvGrpSpPr/>
          <p:nvPr/>
        </p:nvGrpSpPr>
        <p:grpSpPr>
          <a:xfrm rot="5400000" flipH="1">
            <a:off x="3840014" y="3851884"/>
            <a:ext cx="3533944" cy="1128608"/>
            <a:chOff x="1269674" y="3813750"/>
            <a:chExt cx="3533944" cy="1128608"/>
          </a:xfrm>
        </p:grpSpPr>
        <p:sp>
          <p:nvSpPr>
            <p:cNvPr id="10" name="1">
              <a:extLst>
                <a:ext uri="{FF2B5EF4-FFF2-40B4-BE49-F238E27FC236}">
                  <a16:creationId xmlns:a16="http://schemas.microsoft.com/office/drawing/2014/main" id="{9F006677-E044-8782-B6EB-3CFB6FB706FC}"/>
                </a:ext>
              </a:extLst>
            </p:cNvPr>
            <p:cNvSpPr/>
            <p:nvPr/>
          </p:nvSpPr>
          <p:spPr>
            <a:xfrm rot="5400000">
              <a:off x="1323223" y="4078411"/>
              <a:ext cx="72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U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5C5D705C-8C62-FC78-5F12-E0B92E3B1EB6}"/>
                </a:ext>
              </a:extLst>
            </p:cNvPr>
            <p:cNvSpPr/>
            <p:nvPr/>
          </p:nvSpPr>
          <p:spPr>
            <a:xfrm rot="5400000">
              <a:off x="3066227" y="4063052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994EF930-27A7-1F08-5569-E7CFD3AF8D28}"/>
                </a:ext>
              </a:extLst>
            </p:cNvPr>
            <p:cNvSpPr/>
            <p:nvPr/>
          </p:nvSpPr>
          <p:spPr>
            <a:xfrm rot="5400000">
              <a:off x="4026170" y="4164909"/>
              <a:ext cx="723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kumimoji="0" lang="en-US" altLang="zh-CN" sz="4800" b="0" i="0" u="none" strike="noStrike" kern="1200" cap="none" spc="0" normalizeH="0" baseline="0" noProof="0">
                  <a:ln w="60325" cmpd="thinThick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S</a:t>
              </a:r>
              <a:endParaRPr kumimoji="0" lang="zh-CN" altLang="en-US" sz="4800" b="0" i="0" u="none" strike="noStrike" kern="1200" cap="none" spc="0" normalizeH="0" baseline="0" noProof="0" dirty="0">
                <a:ln w="60325" cmpd="thinThick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516D483-5C51-6611-89C1-6CD8B26CEB88}"/>
                </a:ext>
              </a:extLst>
            </p:cNvPr>
            <p:cNvGrpSpPr/>
            <p:nvPr/>
          </p:nvGrpSpPr>
          <p:grpSpPr>
            <a:xfrm>
              <a:off x="1280104" y="3813750"/>
              <a:ext cx="3514553" cy="346400"/>
              <a:chOff x="1280104" y="3813750"/>
              <a:chExt cx="3514553" cy="34640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15AE0E-846F-DF9D-9C05-F042D2E724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037381" y="2205124"/>
                <a:ext cx="0" cy="3514553"/>
              </a:xfrm>
              <a:prstGeom prst="line">
                <a:avLst/>
              </a:prstGeom>
              <a:ln w="152400">
                <a:solidFill>
                  <a:srgbClr val="E5739A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B4D84E1-0E7B-3A8C-C832-9C708DBBD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0016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43A6DEE-0D04-5DCE-120A-2D103CB3D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8177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6C8C4A-8158-F26F-87F6-EFC7E61E60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5173" y="3813750"/>
                <a:ext cx="0" cy="346400"/>
              </a:xfrm>
              <a:prstGeom prst="line">
                <a:avLst/>
              </a:prstGeom>
              <a:ln w="57150">
                <a:solidFill>
                  <a:srgbClr val="CC0099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38837CB-C3BE-CC72-A375-6C9F9DEB0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99" y="1470958"/>
            <a:ext cx="5424886" cy="3716051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D7559F2D-F1F8-BEE1-B363-6A559F33A51A}"/>
              </a:ext>
            </a:extLst>
          </p:cNvPr>
          <p:cNvSpPr/>
          <p:nvPr/>
        </p:nvSpPr>
        <p:spPr>
          <a:xfrm>
            <a:off x="7156568" y="2094890"/>
            <a:ext cx="4240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Chỉ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khi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đoạn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thẳng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thẳng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ở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hai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19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838200" y="1187414"/>
            <a:ext cx="10210800" cy="4756186"/>
          </a:xfrm>
          <a:prstGeom prst="rect">
            <a:avLst/>
          </a:prstGeom>
        </p:spPr>
      </p:pic>
      <p:sp>
        <p:nvSpPr>
          <p:cNvPr id="8" name="7">
            <a:extLst>
              <a:ext uri="{FF2B5EF4-FFF2-40B4-BE49-F238E27FC236}">
                <a16:creationId xmlns:a16="http://schemas.microsoft.com/office/drawing/2014/main" id="{31CF5F0D-A170-435A-9313-3CBC43E8784D}"/>
              </a:ext>
            </a:extLst>
          </p:cNvPr>
          <p:cNvSpPr txBox="1"/>
          <p:nvPr/>
        </p:nvSpPr>
        <p:spPr>
          <a:xfrm>
            <a:off x="2526852" y="41408"/>
            <a:ext cx="7138294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Thứ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...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ngày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...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tháng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...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Duepuntozer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...</a:t>
            </a:r>
          </a:p>
        </p:txBody>
      </p:sp>
      <p:pic>
        <p:nvPicPr>
          <p:cNvPr id="10" name="Phan Thị Thiện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-3629" y="5072434"/>
            <a:ext cx="1984829" cy="178556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AA5AAA-DCE4-0DC6-A87C-4CE9A8F7ACA4}"/>
              </a:ext>
            </a:extLst>
          </p:cNvPr>
          <p:cNvGrpSpPr/>
          <p:nvPr/>
        </p:nvGrpSpPr>
        <p:grpSpPr>
          <a:xfrm>
            <a:off x="2166609" y="1857348"/>
            <a:ext cx="7858781" cy="3416318"/>
            <a:chOff x="2332159" y="1749916"/>
            <a:chExt cx="7858781" cy="3416318"/>
          </a:xfrm>
        </p:grpSpPr>
        <p:sp>
          <p:nvSpPr>
            <p:cNvPr id="14" name="13">
              <a:extLst>
                <a:ext uri="{FF2B5EF4-FFF2-40B4-BE49-F238E27FC236}">
                  <a16:creationId xmlns:a16="http://schemas.microsoft.com/office/drawing/2014/main" id="{A9FB60AA-B70A-4C9A-BE3D-8B41E0B72A2F}"/>
                </a:ext>
              </a:extLst>
            </p:cNvPr>
            <p:cNvSpPr txBox="1"/>
            <p:nvPr/>
          </p:nvSpPr>
          <p:spPr>
            <a:xfrm>
              <a:off x="2332159" y="1749916"/>
              <a:ext cx="7858781" cy="341631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4354"/>
              <a: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ĐIỂM Ở GIỮA. </a:t>
              </a:r>
              <a:b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</a:br>
              <a: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TRUNG ĐIỂM CỦA</a:t>
              </a:r>
              <a:b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</a:br>
              <a: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 ĐOẠN THẲNG</a:t>
              </a:r>
              <a:b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</a:br>
              <a:r>
                <a:rPr lang="en-US" altLang="zh-CN" sz="5400" kern="800" spc="300">
                  <a:ln w="190500">
                    <a:solidFill>
                      <a:schemeClr val="bg1"/>
                    </a:solidFill>
                  </a:ln>
                  <a:solidFill>
                    <a:schemeClr val="bg1">
                      <a:alpha val="90000"/>
                    </a:scheme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(tiết 1)</a:t>
              </a:r>
              <a:endParaRPr lang="zh-CN" altLang="en-US" sz="5400" kern="800" spc="300" dirty="0">
                <a:ln w="190500">
                  <a:solidFill>
                    <a:schemeClr val="bg1"/>
                  </a:solidFill>
                </a:ln>
                <a:solidFill>
                  <a:schemeClr val="bg1">
                    <a:alpha val="9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A72E315-D9C9-8EEF-8DC1-99885ABA354D}"/>
                </a:ext>
              </a:extLst>
            </p:cNvPr>
            <p:cNvSpPr txBox="1"/>
            <p:nvPr/>
          </p:nvSpPr>
          <p:spPr>
            <a:xfrm>
              <a:off x="2332159" y="1749916"/>
              <a:ext cx="7858781" cy="341631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ctr" defTabSz="914354"/>
              <a: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ĐIỂM Ở GIỮA. </a:t>
              </a:r>
              <a:b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</a:br>
              <a: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TRUNG ĐIỂM CỦA</a:t>
              </a:r>
              <a:b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</a:br>
              <a: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 ĐOẠN THẲNG</a:t>
              </a:r>
            </a:p>
            <a:p>
              <a:pPr algn="ctr" defTabSz="914354"/>
              <a: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(</a:t>
              </a:r>
              <a:r>
                <a:rPr lang="en-US" altLang="zh-CN" sz="5400" kern="800" spc="300" dirty="0" err="1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lang="en-US" altLang="zh-CN" sz="5400" kern="800" spc="300" dirty="0">
                  <a:ln w="19050">
                    <a:solidFill>
                      <a:schemeClr val="tx2"/>
                    </a:solidFill>
                  </a:ln>
                  <a:solidFill>
                    <a:srgbClr val="DB4453"/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 1) </a:t>
              </a:r>
              <a:endParaRPr lang="zh-CN" altLang="en-US" sz="5400" kern="800" spc="300" dirty="0">
                <a:ln w="19050">
                  <a:solidFill>
                    <a:schemeClr val="tx2"/>
                  </a:solidFill>
                </a:ln>
                <a:solidFill>
                  <a:srgbClr val="DB4453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7" name="7">
            <a:extLst>
              <a:ext uri="{FF2B5EF4-FFF2-40B4-BE49-F238E27FC236}">
                <a16:creationId xmlns:a16="http://schemas.microsoft.com/office/drawing/2014/main" id="{6ABD7D92-3A1B-9E5A-AAD8-DA3E9B193AEE}"/>
              </a:ext>
            </a:extLst>
          </p:cNvPr>
          <p:cNvSpPr txBox="1"/>
          <p:nvPr/>
        </p:nvSpPr>
        <p:spPr>
          <a:xfrm>
            <a:off x="3072506" y="711342"/>
            <a:ext cx="6046989" cy="8309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UVN Banh Mi" pitchFamily="2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</a:p>
        </p:txBody>
      </p:sp>
      <p:pic>
        <p:nvPicPr>
          <p:cNvPr id="13" name="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6" t="-1201" r="-7938" b="8324"/>
          <a:stretch/>
        </p:blipFill>
        <p:spPr>
          <a:xfrm>
            <a:off x="4280392" y="5072434"/>
            <a:ext cx="3631216" cy="2346178"/>
          </a:xfrm>
          <a:prstGeom prst="rect">
            <a:avLst/>
          </a:prstGeom>
        </p:spPr>
      </p:pic>
      <p:pic>
        <p:nvPicPr>
          <p:cNvPr id="12" name="9">
            <a:extLst>
              <a:ext uri="{FF2B5EF4-FFF2-40B4-BE49-F238E27FC236}">
                <a16:creationId xmlns:a16="http://schemas.microsoft.com/office/drawing/2014/main" id="{359E7497-8FB3-B137-1309-D42F6C2DD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0394493" y="5072434"/>
            <a:ext cx="1984829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581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7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95C2E068-4CE2-B111-E156-EE7BBB28A40C}"/>
              </a:ext>
            </a:extLst>
          </p:cNvPr>
          <p:cNvGrpSpPr/>
          <p:nvPr/>
        </p:nvGrpSpPr>
        <p:grpSpPr>
          <a:xfrm>
            <a:off x="1851351" y="1773168"/>
            <a:ext cx="9144000" cy="457200"/>
            <a:chOff x="1524000" y="3144768"/>
            <a:chExt cx="9144000" cy="4572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6C5511-9EC1-7993-0A4A-6CD739D819B8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373368"/>
              <a:ext cx="9144000" cy="0"/>
            </a:xfrm>
            <a:prstGeom prst="line">
              <a:avLst/>
            </a:prstGeom>
            <a:ln w="152400">
              <a:solidFill>
                <a:srgbClr val="3366FF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64EFE-B345-CC54-6C46-87BF66C9B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3144768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6454316-7139-8C0A-101F-90AFE8F15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499" y="3144768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66C9D6-4BDA-ACB0-1EA2-4B7984D5501A}"/>
              </a:ext>
            </a:extLst>
          </p:cNvPr>
          <p:cNvCxnSpPr>
            <a:cxnSpLocks/>
          </p:cNvCxnSpPr>
          <p:nvPr/>
        </p:nvCxnSpPr>
        <p:spPr>
          <a:xfrm flipV="1">
            <a:off x="6423351" y="1773168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1">
            <a:extLst>
              <a:ext uri="{FF2B5EF4-FFF2-40B4-BE49-F238E27FC236}">
                <a16:creationId xmlns:a16="http://schemas.microsoft.com/office/drawing/2014/main" id="{67D8B9C2-EE4A-5EA4-2244-98F1AF92C4DA}"/>
              </a:ext>
            </a:extLst>
          </p:cNvPr>
          <p:cNvSpPr/>
          <p:nvPr/>
        </p:nvSpPr>
        <p:spPr>
          <a:xfrm>
            <a:off x="1489401" y="2230368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id="{DC3973AD-93DF-7EB8-0EBC-B527DA267122}"/>
              </a:ext>
            </a:extLst>
          </p:cNvPr>
          <p:cNvSpPr/>
          <p:nvPr/>
        </p:nvSpPr>
        <p:spPr>
          <a:xfrm>
            <a:off x="10629900" y="2230367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5DFB46D9-E62D-8553-EDB7-C672B1052AB5}"/>
              </a:ext>
            </a:extLst>
          </p:cNvPr>
          <p:cNvSpPr/>
          <p:nvPr/>
        </p:nvSpPr>
        <p:spPr>
          <a:xfrm>
            <a:off x="6051273" y="2209736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35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</a:t>
            </a:r>
            <a:endParaRPr kumimoji="0" lang="zh-CN" altLang="en-US" sz="5400" b="0" i="0" u="none" strike="noStrike" kern="1200" cap="none" spc="0" normalizeH="0" baseline="0" noProof="0" dirty="0">
              <a:ln w="635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50" name="1">
            <a:extLst>
              <a:ext uri="{FF2B5EF4-FFF2-40B4-BE49-F238E27FC236}">
                <a16:creationId xmlns:a16="http://schemas.microsoft.com/office/drawing/2014/main" id="{AC2F2FE5-72D6-96EE-2D78-37EA0894B763}"/>
              </a:ext>
            </a:extLst>
          </p:cNvPr>
          <p:cNvSpPr/>
          <p:nvPr/>
        </p:nvSpPr>
        <p:spPr>
          <a:xfrm>
            <a:off x="2955479" y="3898240"/>
            <a:ext cx="7201916" cy="9088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8EAEEE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 là điểm ở giữa hai điểm A và B.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" name="Ding_1 tieng">
            <a:hlinkClick r:id="" action="ppaction://media"/>
            <a:extLst>
              <a:ext uri="{FF2B5EF4-FFF2-40B4-BE49-F238E27FC236}">
                <a16:creationId xmlns:a16="http://schemas.microsoft.com/office/drawing/2014/main" id="{8F1E2295-040F-0F33-2B4B-E5FD99DCC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62545" y="3857634"/>
            <a:ext cx="908864" cy="9088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F7E14E3-99EB-295B-4779-0AFB825EF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1737" t="51729" r="22066"/>
          <a:stretch/>
        </p:blipFill>
        <p:spPr>
          <a:xfrm>
            <a:off x="529638" y="3587907"/>
            <a:ext cx="1792936" cy="2618796"/>
          </a:xfrm>
          <a:prstGeom prst="rect">
            <a:avLst/>
          </a:prstGeom>
        </p:spPr>
      </p:pic>
      <p:pic>
        <p:nvPicPr>
          <p:cNvPr id="33" name="Ding_1 tieng">
            <a:hlinkClick r:id="" action="ppaction://media"/>
            <a:extLst>
              <a:ext uri="{FF2B5EF4-FFF2-40B4-BE49-F238E27FC236}">
                <a16:creationId xmlns:a16="http://schemas.microsoft.com/office/drawing/2014/main" id="{2017EB26-15AD-6C65-A18E-17732423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62545" y="5022415"/>
            <a:ext cx="908864" cy="9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0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4" grpId="0"/>
      <p:bldP spid="46" grpId="0"/>
      <p:bldP spid="49" grpId="0"/>
      <p:bldP spid="49" grpId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95C2E068-4CE2-B111-E156-EE7BBB28A40C}"/>
              </a:ext>
            </a:extLst>
          </p:cNvPr>
          <p:cNvGrpSpPr/>
          <p:nvPr/>
        </p:nvGrpSpPr>
        <p:grpSpPr>
          <a:xfrm>
            <a:off x="1851351" y="1773168"/>
            <a:ext cx="9144000" cy="457200"/>
            <a:chOff x="1524000" y="3144768"/>
            <a:chExt cx="9144000" cy="4572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6C5511-9EC1-7993-0A4A-6CD739D819B8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373368"/>
              <a:ext cx="9144000" cy="0"/>
            </a:xfrm>
            <a:prstGeom prst="line">
              <a:avLst/>
            </a:prstGeom>
            <a:ln w="152400">
              <a:solidFill>
                <a:srgbClr val="3366FF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64EFE-B345-CC54-6C46-87BF66C9B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3144768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6454316-7139-8C0A-101F-90AFE8F15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499" y="3144768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66C9D6-4BDA-ACB0-1EA2-4B7984D5501A}"/>
              </a:ext>
            </a:extLst>
          </p:cNvPr>
          <p:cNvCxnSpPr>
            <a:cxnSpLocks/>
          </p:cNvCxnSpPr>
          <p:nvPr/>
        </p:nvCxnSpPr>
        <p:spPr>
          <a:xfrm flipV="1">
            <a:off x="6423351" y="1773168"/>
            <a:ext cx="0" cy="45720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1">
            <a:extLst>
              <a:ext uri="{FF2B5EF4-FFF2-40B4-BE49-F238E27FC236}">
                <a16:creationId xmlns:a16="http://schemas.microsoft.com/office/drawing/2014/main" id="{67D8B9C2-EE4A-5EA4-2244-98F1AF92C4DA}"/>
              </a:ext>
            </a:extLst>
          </p:cNvPr>
          <p:cNvSpPr/>
          <p:nvPr/>
        </p:nvSpPr>
        <p:spPr>
          <a:xfrm>
            <a:off x="1489401" y="2230368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id="{DC3973AD-93DF-7EB8-0EBC-B527DA267122}"/>
              </a:ext>
            </a:extLst>
          </p:cNvPr>
          <p:cNvSpPr/>
          <p:nvPr/>
        </p:nvSpPr>
        <p:spPr>
          <a:xfrm>
            <a:off x="10629900" y="2230367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5DFB46D9-E62D-8553-EDB7-C672B1052AB5}"/>
              </a:ext>
            </a:extLst>
          </p:cNvPr>
          <p:cNvSpPr/>
          <p:nvPr/>
        </p:nvSpPr>
        <p:spPr>
          <a:xfrm>
            <a:off x="6051273" y="2209736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35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</a:t>
            </a:r>
            <a:endParaRPr kumimoji="0" lang="zh-CN" altLang="en-US" sz="5400" b="0" i="0" u="none" strike="noStrike" kern="1200" cap="none" spc="0" normalizeH="0" baseline="0" noProof="0" dirty="0">
              <a:ln w="635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" name="Ding_1 tieng">
            <a:hlinkClick r:id="" action="ppaction://media"/>
            <a:extLst>
              <a:ext uri="{FF2B5EF4-FFF2-40B4-BE49-F238E27FC236}">
                <a16:creationId xmlns:a16="http://schemas.microsoft.com/office/drawing/2014/main" id="{8F1E2295-040F-0F33-2B4B-E5FD99DCC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62545" y="3857634"/>
            <a:ext cx="908864" cy="9088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F7E14E3-99EB-295B-4779-0AFB825EF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737" t="51729" r="22066"/>
          <a:stretch/>
        </p:blipFill>
        <p:spPr>
          <a:xfrm>
            <a:off x="529638" y="3587907"/>
            <a:ext cx="1792936" cy="2618796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21CB2BDF-5070-19B4-9869-F1DE683A1F47}"/>
              </a:ext>
            </a:extLst>
          </p:cNvPr>
          <p:cNvSpPr/>
          <p:nvPr/>
        </p:nvSpPr>
        <p:spPr>
          <a:xfrm>
            <a:off x="2450315" y="3796166"/>
            <a:ext cx="7201916" cy="9088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D92B3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Vị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M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đặc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biệt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06B283-94A8-BE40-9B5F-0B4CF9F437B1}"/>
              </a:ext>
            </a:extLst>
          </p:cNvPr>
          <p:cNvGrpSpPr/>
          <p:nvPr/>
        </p:nvGrpSpPr>
        <p:grpSpPr>
          <a:xfrm>
            <a:off x="76200" y="88981"/>
            <a:ext cx="6480237" cy="1751184"/>
            <a:chOff x="478954" y="897576"/>
            <a:chExt cx="6480237" cy="17511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205EFC-01D2-9B72-B15C-13BF3DC04FA9}"/>
                </a:ext>
              </a:extLst>
            </p:cNvPr>
            <p:cNvGrpSpPr/>
            <p:nvPr/>
          </p:nvGrpSpPr>
          <p:grpSpPr>
            <a:xfrm>
              <a:off x="478954" y="897576"/>
              <a:ext cx="6480237" cy="1751184"/>
              <a:chOff x="404103" y="69960"/>
              <a:chExt cx="6480237" cy="175118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80AE83-1DD6-4DD5-C6C9-64DA5F151A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483" b="17702" l="68700" r="99552">
                            <a14:foregroundMark x1="73184" y1="2688" x2="84753" y2="1205"/>
                            <a14:foregroundMark x1="84753" y1="1205" x2="95067" y2="2410"/>
                            <a14:foregroundMark x1="95067" y1="2410" x2="99641" y2="1483"/>
                            <a14:foregroundMark x1="71079" y1="11356" x2="68700" y2="11677"/>
                            <a14:backgroundMark x1="69776" y1="12882" x2="71121" y2="132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04" b="80274"/>
              <a:stretch/>
            </p:blipFill>
            <p:spPr>
              <a:xfrm>
                <a:off x="404103" y="103544"/>
                <a:ext cx="5615612" cy="17176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F139BE-1933-32A3-316E-FE7749CA2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7660" y="69960"/>
                <a:ext cx="1576680" cy="1576680"/>
              </a:xfrm>
              <a:prstGeom prst="rect">
                <a:avLst/>
              </a:prstGeom>
            </p:spPr>
          </p:pic>
        </p:grpSp>
        <p:sp>
          <p:nvSpPr>
            <p:cNvPr id="11" name="1">
              <a:extLst>
                <a:ext uri="{FF2B5EF4-FFF2-40B4-BE49-F238E27FC236}">
                  <a16:creationId xmlns:a16="http://schemas.microsoft.com/office/drawing/2014/main" id="{934D76BF-4A96-5801-6A77-5BF7A0209839}"/>
                </a:ext>
              </a:extLst>
            </p:cNvPr>
            <p:cNvSpPr/>
            <p:nvPr/>
          </p:nvSpPr>
          <p:spPr>
            <a:xfrm>
              <a:off x="1300221" y="998499"/>
              <a:ext cx="47287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đo độ dài đoạn thẳng MA và MB.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Left Brace 18">
            <a:extLst>
              <a:ext uri="{FF2B5EF4-FFF2-40B4-BE49-F238E27FC236}">
                <a16:creationId xmlns:a16="http://schemas.microsoft.com/office/drawing/2014/main" id="{3042155B-E385-D559-C7F4-4002A0CD2BE7}"/>
              </a:ext>
            </a:extLst>
          </p:cNvPr>
          <p:cNvSpPr/>
          <p:nvPr/>
        </p:nvSpPr>
        <p:spPr>
          <a:xfrm rot="16200000">
            <a:off x="3903688" y="14633"/>
            <a:ext cx="457196" cy="4524195"/>
          </a:xfrm>
          <a:prstGeom prst="leftBrace">
            <a:avLst>
              <a:gd name="adj1" fmla="val 45858"/>
              <a:gd name="adj2" fmla="val 50000"/>
            </a:avLst>
          </a:prstGeom>
          <a:ln w="38100">
            <a:solidFill>
              <a:srgbClr val="00206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272244F-640C-47F0-0A07-8B87B1426B1D}"/>
              </a:ext>
            </a:extLst>
          </p:cNvPr>
          <p:cNvSpPr/>
          <p:nvPr/>
        </p:nvSpPr>
        <p:spPr>
          <a:xfrm rot="16200000">
            <a:off x="8501861" y="14633"/>
            <a:ext cx="457196" cy="4524195"/>
          </a:xfrm>
          <a:prstGeom prst="leftBrace">
            <a:avLst>
              <a:gd name="adj1" fmla="val 45858"/>
              <a:gd name="adj2" fmla="val 50000"/>
            </a:avLst>
          </a:prstGeom>
          <a:ln w="38100">
            <a:solidFill>
              <a:srgbClr val="00206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10">
            <a:extLst>
              <a:ext uri="{FF2B5EF4-FFF2-40B4-BE49-F238E27FC236}">
                <a16:creationId xmlns:a16="http://schemas.microsoft.com/office/drawing/2014/main" id="{7536CA2D-41BA-2BC0-1EDF-42390855B879}"/>
              </a:ext>
            </a:extLst>
          </p:cNvPr>
          <p:cNvGrpSpPr/>
          <p:nvPr/>
        </p:nvGrpSpPr>
        <p:grpSpPr>
          <a:xfrm>
            <a:off x="3420063" y="2584391"/>
            <a:ext cx="1447800" cy="783193"/>
            <a:chOff x="4806949" y="2923405"/>
            <a:chExt cx="521377" cy="568483"/>
          </a:xfrm>
        </p:grpSpPr>
        <p:sp>
          <p:nvSpPr>
            <p:cNvPr id="23" name="椭圆 40">
              <a:extLst>
                <a:ext uri="{FF2B5EF4-FFF2-40B4-BE49-F238E27FC236}">
                  <a16:creationId xmlns:a16="http://schemas.microsoft.com/office/drawing/2014/main" id="{467E3262-1468-E74C-14FC-7D91A29AD6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roundRect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24" name="矩形 41">
              <a:extLst>
                <a:ext uri="{FF2B5EF4-FFF2-40B4-BE49-F238E27FC236}">
                  <a16:creationId xmlns:a16="http://schemas.microsoft.com/office/drawing/2014/main" id="{FCB4C3A8-333C-2A00-D675-9A5ED6648A5B}"/>
                </a:ext>
              </a:extLst>
            </p:cNvPr>
            <p:cNvSpPr/>
            <p:nvPr/>
          </p:nvSpPr>
          <p:spPr>
            <a:xfrm>
              <a:off x="4836472" y="2923405"/>
              <a:ext cx="453921" cy="56848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40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7" name="10">
            <a:extLst>
              <a:ext uri="{FF2B5EF4-FFF2-40B4-BE49-F238E27FC236}">
                <a16:creationId xmlns:a16="http://schemas.microsoft.com/office/drawing/2014/main" id="{1B32AE6A-6637-DBD1-E11C-0DAD3193136E}"/>
              </a:ext>
            </a:extLst>
          </p:cNvPr>
          <p:cNvGrpSpPr/>
          <p:nvPr/>
        </p:nvGrpSpPr>
        <p:grpSpPr>
          <a:xfrm>
            <a:off x="7975338" y="2591905"/>
            <a:ext cx="1447800" cy="783193"/>
            <a:chOff x="4806949" y="2931105"/>
            <a:chExt cx="521377" cy="568483"/>
          </a:xfrm>
        </p:grpSpPr>
        <p:sp>
          <p:nvSpPr>
            <p:cNvPr id="30" name="椭圆 40">
              <a:extLst>
                <a:ext uri="{FF2B5EF4-FFF2-40B4-BE49-F238E27FC236}">
                  <a16:creationId xmlns:a16="http://schemas.microsoft.com/office/drawing/2014/main" id="{C888A6FE-D462-6735-2204-93C0CB6B0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roundRect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1" name="矩形 41">
              <a:extLst>
                <a:ext uri="{FF2B5EF4-FFF2-40B4-BE49-F238E27FC236}">
                  <a16:creationId xmlns:a16="http://schemas.microsoft.com/office/drawing/2014/main" id="{39B50AC5-BB22-5027-E9C8-C3BEC763AB68}"/>
                </a:ext>
              </a:extLst>
            </p:cNvPr>
            <p:cNvSpPr/>
            <p:nvPr/>
          </p:nvSpPr>
          <p:spPr>
            <a:xfrm>
              <a:off x="4840677" y="2931105"/>
              <a:ext cx="453921" cy="56848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40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2" name="1">
            <a:extLst>
              <a:ext uri="{FF2B5EF4-FFF2-40B4-BE49-F238E27FC236}">
                <a16:creationId xmlns:a16="http://schemas.microsoft.com/office/drawing/2014/main" id="{9C7911E6-DBA1-7331-12BF-5EC75C0932CE}"/>
              </a:ext>
            </a:extLst>
          </p:cNvPr>
          <p:cNvSpPr/>
          <p:nvPr/>
        </p:nvSpPr>
        <p:spPr>
          <a:xfrm>
            <a:off x="2495042" y="4947424"/>
            <a:ext cx="2428073" cy="9088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D92B3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MA = MB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33" name="Ding_1 tieng">
            <a:hlinkClick r:id="" action="ppaction://media"/>
            <a:extLst>
              <a:ext uri="{FF2B5EF4-FFF2-40B4-BE49-F238E27FC236}">
                <a16:creationId xmlns:a16="http://schemas.microsoft.com/office/drawing/2014/main" id="{2017EB26-15AD-6C65-A18E-17732423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62545" y="5022415"/>
            <a:ext cx="908864" cy="9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540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056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</p:childTnLst>
            </p:cTn>
          </p:par>
        </p:tnLst>
        <p:bldLst>
          <p:bldP spid="49" grpId="1"/>
          <p:bldP spid="8" grpId="0" animBg="1"/>
          <p:bldP spid="19" grpId="0" animBg="1"/>
          <p:bldP spid="20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056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</p:childTnLst>
            </p:cTn>
          </p:par>
        </p:tnLst>
        <p:bldLst>
          <p:bldP spid="49" grpId="1"/>
          <p:bldP spid="8" grpId="0" animBg="1"/>
          <p:bldP spid="19" grpId="0" animBg="1"/>
          <p:bldP spid="20" grpId="0" animBg="1"/>
          <p:bldP spid="32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420BE61-20AE-1800-A0B0-1C592B356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59" y="4784938"/>
            <a:ext cx="9667009" cy="949104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261099" y="4548252"/>
            <a:ext cx="7635501" cy="94910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kern="800">
                <a:ln w="22225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 là trung điểm của đoạn thẳng AB.</a:t>
            </a:r>
            <a:endParaRPr kumimoji="0" lang="zh-CN" altLang="en-US" sz="3600" b="1" i="0" u="none" strike="noStrike" kern="800" cap="none" spc="0" normalizeH="0" baseline="0" noProof="0" dirty="0">
              <a:ln w="22225"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1623BB-057C-0DBF-BFA9-E4BB6672E2E2}"/>
              </a:ext>
            </a:extLst>
          </p:cNvPr>
          <p:cNvGrpSpPr/>
          <p:nvPr/>
        </p:nvGrpSpPr>
        <p:grpSpPr>
          <a:xfrm>
            <a:off x="1524000" y="609600"/>
            <a:ext cx="9144000" cy="457200"/>
            <a:chOff x="1851351" y="1773168"/>
            <a:chExt cx="9144000" cy="4572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C2E068-4CE2-B111-E156-EE7BBB28A40C}"/>
                </a:ext>
              </a:extLst>
            </p:cNvPr>
            <p:cNvGrpSpPr/>
            <p:nvPr/>
          </p:nvGrpSpPr>
          <p:grpSpPr>
            <a:xfrm>
              <a:off x="1851351" y="1773168"/>
              <a:ext cx="9144000" cy="457200"/>
              <a:chOff x="1524000" y="3144768"/>
              <a:chExt cx="9144000" cy="4572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26C5511-9EC1-7993-0A4A-6CD739D81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00" y="3373368"/>
                <a:ext cx="9144000" cy="0"/>
              </a:xfrm>
              <a:prstGeom prst="line">
                <a:avLst/>
              </a:prstGeom>
              <a:ln w="152400">
                <a:solidFill>
                  <a:srgbClr val="3366FF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4A64EFE-B345-CC54-6C46-87BF66C9B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4000" y="3144768"/>
                <a:ext cx="0" cy="4572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6454316-7139-8C0A-101F-90AFE8F15E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64499" y="3144768"/>
                <a:ext cx="0" cy="4572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A66C9D6-4BDA-ACB0-1EA2-4B7984D55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3351" y="1773168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1">
            <a:extLst>
              <a:ext uri="{FF2B5EF4-FFF2-40B4-BE49-F238E27FC236}">
                <a16:creationId xmlns:a16="http://schemas.microsoft.com/office/drawing/2014/main" id="{67D8B9C2-EE4A-5EA4-2244-98F1AF92C4DA}"/>
              </a:ext>
            </a:extLst>
          </p:cNvPr>
          <p:cNvSpPr/>
          <p:nvPr/>
        </p:nvSpPr>
        <p:spPr>
          <a:xfrm>
            <a:off x="1143000" y="965537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id="{DC3973AD-93DF-7EB8-0EBC-B527DA267122}"/>
              </a:ext>
            </a:extLst>
          </p:cNvPr>
          <p:cNvSpPr/>
          <p:nvPr/>
        </p:nvSpPr>
        <p:spPr>
          <a:xfrm>
            <a:off x="10325100" y="965536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60325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5400" b="0" i="0" u="none" strike="noStrike" kern="1200" cap="none" spc="0" normalizeH="0" baseline="0" noProof="0" dirty="0">
              <a:ln w="60325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5DFB46D9-E62D-8553-EDB7-C672B1052AB5}"/>
              </a:ext>
            </a:extLst>
          </p:cNvPr>
          <p:cNvSpPr/>
          <p:nvPr/>
        </p:nvSpPr>
        <p:spPr>
          <a:xfrm>
            <a:off x="5753100" y="1001782"/>
            <a:ext cx="723900" cy="1015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noProof="0">
                <a:ln w="635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</a:t>
            </a:r>
            <a:endParaRPr kumimoji="0" lang="zh-CN" altLang="en-US" sz="5400" b="0" i="0" u="none" strike="noStrike" kern="1200" cap="none" spc="0" normalizeH="0" baseline="0" noProof="0" dirty="0">
              <a:ln w="635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50" name="1">
            <a:extLst>
              <a:ext uri="{FF2B5EF4-FFF2-40B4-BE49-F238E27FC236}">
                <a16:creationId xmlns:a16="http://schemas.microsoft.com/office/drawing/2014/main" id="{AC2F2FE5-72D6-96EE-2D78-37EA0894B763}"/>
              </a:ext>
            </a:extLst>
          </p:cNvPr>
          <p:cNvSpPr/>
          <p:nvPr/>
        </p:nvSpPr>
        <p:spPr>
          <a:xfrm>
            <a:off x="1208804" y="2261014"/>
            <a:ext cx="10536392" cy="2178487"/>
          </a:xfrm>
          <a:prstGeom prst="roundRect">
            <a:avLst>
              <a:gd name="adj" fmla="val 34275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8EAEEE"/>
            </a:solidFill>
          </a:ln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- M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ở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hai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A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B.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-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Độ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dài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đoạn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thẳng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MA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bằng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độ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dài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đoạn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thẳng</a:t>
            </a:r>
            <a:r>
              <a:rPr lang="en-US" altLang="zh-CN" sz="3600" b="1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MB (</a:t>
            </a:r>
            <a:r>
              <a:rPr lang="en-US" altLang="zh-CN" sz="3600" b="1" baseline="0" dirty="0">
                <a:solidFill>
                  <a:srgbClr val="FF339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MA = MB).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12" name="10">
            <a:extLst>
              <a:ext uri="{FF2B5EF4-FFF2-40B4-BE49-F238E27FC236}">
                <a16:creationId xmlns:a16="http://schemas.microsoft.com/office/drawing/2014/main" id="{559D5012-4059-925F-F3E3-D43A47E636BB}"/>
              </a:ext>
            </a:extLst>
          </p:cNvPr>
          <p:cNvGrpSpPr/>
          <p:nvPr/>
        </p:nvGrpSpPr>
        <p:grpSpPr>
          <a:xfrm>
            <a:off x="3105150" y="1081770"/>
            <a:ext cx="1447800" cy="783193"/>
            <a:chOff x="4806949" y="2923405"/>
            <a:chExt cx="521377" cy="568483"/>
          </a:xfrm>
        </p:grpSpPr>
        <p:sp>
          <p:nvSpPr>
            <p:cNvPr id="13" name="椭圆 40">
              <a:extLst>
                <a:ext uri="{FF2B5EF4-FFF2-40B4-BE49-F238E27FC236}">
                  <a16:creationId xmlns:a16="http://schemas.microsoft.com/office/drawing/2014/main" id="{3FFEF2A3-33D5-31CD-BD0F-C46420FA2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roundRect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4" name="矩形 41">
              <a:extLst>
                <a:ext uri="{FF2B5EF4-FFF2-40B4-BE49-F238E27FC236}">
                  <a16:creationId xmlns:a16="http://schemas.microsoft.com/office/drawing/2014/main" id="{633FB1B6-B4AB-79E8-5092-CE68407ED5C6}"/>
                </a:ext>
              </a:extLst>
            </p:cNvPr>
            <p:cNvSpPr/>
            <p:nvPr/>
          </p:nvSpPr>
          <p:spPr>
            <a:xfrm>
              <a:off x="4836472" y="2923405"/>
              <a:ext cx="453921" cy="56848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40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5" name="10">
            <a:extLst>
              <a:ext uri="{FF2B5EF4-FFF2-40B4-BE49-F238E27FC236}">
                <a16:creationId xmlns:a16="http://schemas.microsoft.com/office/drawing/2014/main" id="{7CB606F9-8FD2-3B24-C5ED-1788B99782E4}"/>
              </a:ext>
            </a:extLst>
          </p:cNvPr>
          <p:cNvGrpSpPr/>
          <p:nvPr/>
        </p:nvGrpSpPr>
        <p:grpSpPr>
          <a:xfrm>
            <a:off x="8058149" y="1081770"/>
            <a:ext cx="1447800" cy="783193"/>
            <a:chOff x="4806949" y="2923405"/>
            <a:chExt cx="521377" cy="568483"/>
          </a:xfrm>
        </p:grpSpPr>
        <p:sp>
          <p:nvSpPr>
            <p:cNvPr id="16" name="椭圆 40">
              <a:extLst>
                <a:ext uri="{FF2B5EF4-FFF2-40B4-BE49-F238E27FC236}">
                  <a16:creationId xmlns:a16="http://schemas.microsoft.com/office/drawing/2014/main" id="{EE9E41DE-9839-3A1A-7827-4DD73E7C4F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roundRect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7" name="矩形 41">
              <a:extLst>
                <a:ext uri="{FF2B5EF4-FFF2-40B4-BE49-F238E27FC236}">
                  <a16:creationId xmlns:a16="http://schemas.microsoft.com/office/drawing/2014/main" id="{F646B606-2A0F-DCFC-7597-2DF7FC5F4082}"/>
                </a:ext>
              </a:extLst>
            </p:cNvPr>
            <p:cNvSpPr/>
            <p:nvPr/>
          </p:nvSpPr>
          <p:spPr>
            <a:xfrm>
              <a:off x="4836472" y="2923405"/>
              <a:ext cx="453921" cy="56848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40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tiếng ding dong_nhiều kiểu">
            <a:hlinkClick r:id="" action="ppaction://media"/>
            <a:extLst>
              <a:ext uri="{FF2B5EF4-FFF2-40B4-BE49-F238E27FC236}">
                <a16:creationId xmlns:a16="http://schemas.microsoft.com/office/drawing/2014/main" id="{4C4B042B-1037-7650-CC5B-32A14036BC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6" end="1619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581400" y="3653071"/>
            <a:ext cx="1029999" cy="1029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1F879B-60B6-2634-0B5E-5FD7F6FAB4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 r="75758" b="54080"/>
          <a:stretch/>
        </p:blipFill>
        <p:spPr>
          <a:xfrm flipV="1">
            <a:off x="903198" y="4219912"/>
            <a:ext cx="1352536" cy="17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422C31-96F6-D369-44D5-2741FDBAD2C2}"/>
              </a:ext>
            </a:extLst>
          </p:cNvPr>
          <p:cNvGrpSpPr/>
          <p:nvPr/>
        </p:nvGrpSpPr>
        <p:grpSpPr>
          <a:xfrm>
            <a:off x="3928991" y="-275135"/>
            <a:ext cx="4191000" cy="2057400"/>
            <a:chOff x="3858079" y="-9366"/>
            <a:chExt cx="4377267" cy="26113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DFCE49-C2F0-50DF-207B-11F4A78D8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5" t="10038" r="19543" b="22209"/>
            <a:stretch/>
          </p:blipFill>
          <p:spPr>
            <a:xfrm>
              <a:off x="3858079" y="-9366"/>
              <a:ext cx="4377267" cy="2611315"/>
            </a:xfrm>
            <a:prstGeom prst="rect">
              <a:avLst/>
            </a:prstGeom>
          </p:spPr>
        </p:pic>
        <p:sp>
          <p:nvSpPr>
            <p:cNvPr id="4" name="6">
              <a:extLst>
                <a:ext uri="{FF2B5EF4-FFF2-40B4-BE49-F238E27FC236}">
                  <a16:creationId xmlns:a16="http://schemas.microsoft.com/office/drawing/2014/main" id="{D4BD620E-0E2C-571B-3601-D1208CE8051B}"/>
                </a:ext>
              </a:extLst>
            </p:cNvPr>
            <p:cNvSpPr/>
            <p:nvPr/>
          </p:nvSpPr>
          <p:spPr>
            <a:xfrm>
              <a:off x="4936424" y="733048"/>
              <a:ext cx="2369951" cy="1204632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kern="800" noProof="0" dirty="0">
                  <a:ln w="22225">
                    <a:solidFill>
                      <a:srgbClr val="002060"/>
                    </a:solidFill>
                  </a:ln>
                  <a:solidFill>
                    <a:srgbClr val="FFC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GHI NHỚ</a:t>
              </a:r>
              <a:endParaRPr kumimoji="0" lang="zh-CN" altLang="en-US" sz="4000" b="1" i="0" u="none" strike="noStrike" kern="800" cap="none" spc="0" normalizeH="0" baseline="0" noProof="0" dirty="0">
                <a:ln w="22225"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730C4-A993-07DF-9277-E11A8D160653}"/>
              </a:ext>
            </a:extLst>
          </p:cNvPr>
          <p:cNvGrpSpPr/>
          <p:nvPr/>
        </p:nvGrpSpPr>
        <p:grpSpPr>
          <a:xfrm>
            <a:off x="-67963" y="1321705"/>
            <a:ext cx="7788285" cy="2219762"/>
            <a:chOff x="-202416" y="2002106"/>
            <a:chExt cx="7788285" cy="221976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A3376D2-9E0A-1B9B-2080-E9C9BE9829BB}"/>
                </a:ext>
              </a:extLst>
            </p:cNvPr>
            <p:cNvSpPr/>
            <p:nvPr/>
          </p:nvSpPr>
          <p:spPr>
            <a:xfrm>
              <a:off x="361485" y="2500403"/>
              <a:ext cx="7224384" cy="1721465"/>
            </a:xfrm>
            <a:prstGeom prst="roundRect">
              <a:avLst>
                <a:gd name="adj" fmla="val 15908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rgbClr val="8EAEEE"/>
              </a:solidFill>
            </a:ln>
          </p:spPr>
          <p:txBody>
            <a:bodyPr wrap="square">
              <a:spAutoFit/>
            </a:bodyPr>
            <a:lstStyle/>
            <a:p>
              <a:pPr marL="1319213" marR="0" lvl="0" indent="-404813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3200" b="1" i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Điểm ở giữa</a:t>
              </a:r>
            </a:p>
            <a:p>
              <a:pPr marL="55563" marR="0" lvl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- A, O, B là ba điểm thẳng hàng.</a:t>
              </a:r>
            </a:p>
            <a:p>
              <a:pPr marL="55563" marR="0" lvl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- O là điểm ở giữa hai điểm A và B.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A1899A-E5B2-F66C-9CD3-07ECCB1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416" y="2002106"/>
              <a:ext cx="1220834" cy="10141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56FCEC-F026-9FA2-2B2C-61E2EFE6DA3A}"/>
              </a:ext>
            </a:extLst>
          </p:cNvPr>
          <p:cNvGrpSpPr/>
          <p:nvPr/>
        </p:nvGrpSpPr>
        <p:grpSpPr>
          <a:xfrm rot="19634752">
            <a:off x="8041395" y="1497402"/>
            <a:ext cx="4053098" cy="1182330"/>
            <a:chOff x="1155734" y="3294185"/>
            <a:chExt cx="5961318" cy="4490799"/>
          </a:xfrm>
          <a:effectLst/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CA0E41D0-237B-46A5-ED03-1D063E11D4D3}"/>
                </a:ext>
              </a:extLst>
            </p:cNvPr>
            <p:cNvSpPr/>
            <p:nvPr/>
          </p:nvSpPr>
          <p:spPr>
            <a:xfrm rot="1792420">
              <a:off x="1155734" y="4277936"/>
              <a:ext cx="886893" cy="35070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>
                  <a:ln w="12700" cmpd="sng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A</a:t>
              </a:r>
              <a:endParaRPr kumimoji="0" lang="zh-CN" altLang="en-U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BEF1CBE7-CE4F-85A3-188F-426D3EEDF5A1}"/>
                </a:ext>
              </a:extLst>
            </p:cNvPr>
            <p:cNvSpPr/>
            <p:nvPr/>
          </p:nvSpPr>
          <p:spPr>
            <a:xfrm rot="1965248">
              <a:off x="3385690" y="4193411"/>
              <a:ext cx="723899" cy="3507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>
                  <a:ln w="12700" cmpd="thinThick">
                    <a:noFill/>
                  </a:ln>
                  <a:solidFill>
                    <a:srgbClr val="FF0000"/>
                  </a:solidFill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kumimoji="0" lang="zh-CN" altLang="en-US" sz="5400" b="1" i="0" u="none" strike="noStrike" kern="1200" cap="none" spc="0" normalizeH="0" baseline="0" noProof="0" dirty="0">
                <a:ln w="12700" cmpd="thinThick"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72E78241-C74C-4636-82D4-B33BD166D8D2}"/>
                </a:ext>
              </a:extLst>
            </p:cNvPr>
            <p:cNvSpPr/>
            <p:nvPr/>
          </p:nvSpPr>
          <p:spPr>
            <a:xfrm rot="1965248">
              <a:off x="5314026" y="4272946"/>
              <a:ext cx="1177525" cy="3507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0" i="0" u="none" strike="noStrike" kern="1200" cap="none" spc="0" normalizeH="0" baseline="0" noProof="0">
                  <a:ln w="12700" cmpd="thinThick">
                    <a:solidFill>
                      <a:srgbClr val="FFFFFF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 </a:t>
              </a:r>
              <a:r>
                <a:rPr lang="en-US" altLang="zh-CN" sz="5400" b="1">
                  <a:ln w="12700" cmpd="thinThick">
                    <a:noFill/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B</a:t>
              </a:r>
              <a:endParaRPr kumimoji="0" lang="zh-CN" altLang="en-US" sz="5400" b="1" i="0" u="none" strike="noStrike" kern="1200" cap="none" spc="0" normalizeH="0" baseline="0" noProof="0" dirty="0">
                <a:ln w="12700" cmpd="thinThick"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6D1E-4EFD-09E2-08CA-91E4016CD4F3}"/>
                </a:ext>
              </a:extLst>
            </p:cNvPr>
            <p:cNvGrpSpPr/>
            <p:nvPr/>
          </p:nvGrpSpPr>
          <p:grpSpPr>
            <a:xfrm>
              <a:off x="1280104" y="3294185"/>
              <a:ext cx="5836948" cy="1430378"/>
              <a:chOff x="1280104" y="3294185"/>
              <a:chExt cx="5836948" cy="143037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999A40B-3386-C40F-3EEF-451AEA241E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0104" y="3936829"/>
                <a:ext cx="5836948" cy="25571"/>
              </a:xfrm>
              <a:prstGeom prst="line">
                <a:avLst/>
              </a:prstGeom>
              <a:ln w="101600">
                <a:solidFill>
                  <a:srgbClr val="00B05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E39A068-BC25-CCEC-18EA-BB1E2FA12C2C}"/>
                  </a:ext>
                </a:extLst>
              </p:cNvPr>
              <p:cNvCxnSpPr>
                <a:cxnSpLocks/>
              </p:cNvCxnSpPr>
              <p:nvPr/>
            </p:nvCxnSpPr>
            <p:spPr>
              <a:xfrm rot="1633668" flipH="1" flipV="1">
                <a:off x="5863226" y="3330350"/>
                <a:ext cx="233590" cy="1076391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FB188A0-6DFB-5161-0596-F50503D11AD4}"/>
                  </a:ext>
                </a:extLst>
              </p:cNvPr>
              <p:cNvCxnSpPr>
                <a:cxnSpLocks/>
              </p:cNvCxnSpPr>
              <p:nvPr/>
            </p:nvCxnSpPr>
            <p:spPr>
              <a:xfrm rot="1633668">
                <a:off x="3550140" y="3294185"/>
                <a:ext cx="259321" cy="1301503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65F567A-1C80-86AF-DE7F-DC12CFCB2DEF}"/>
                  </a:ext>
                </a:extLst>
              </p:cNvPr>
              <p:cNvCxnSpPr>
                <a:cxnSpLocks/>
              </p:cNvCxnSpPr>
              <p:nvPr/>
            </p:nvCxnSpPr>
            <p:spPr>
              <a:xfrm rot="1633668" flipH="1" flipV="1">
                <a:off x="1655487" y="3339803"/>
                <a:ext cx="274345" cy="138476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C262C-6591-A1C6-C98E-775886179202}"/>
              </a:ext>
            </a:extLst>
          </p:cNvPr>
          <p:cNvGrpSpPr/>
          <p:nvPr/>
        </p:nvGrpSpPr>
        <p:grpSpPr>
          <a:xfrm>
            <a:off x="0" y="3785974"/>
            <a:ext cx="7620001" cy="2657251"/>
            <a:chOff x="-75656" y="1776093"/>
            <a:chExt cx="7620001" cy="2615724"/>
          </a:xfrm>
        </p:grpSpPr>
        <p:sp>
          <p:nvSpPr>
            <p:cNvPr id="18" name="1">
              <a:extLst>
                <a:ext uri="{FF2B5EF4-FFF2-40B4-BE49-F238E27FC236}">
                  <a16:creationId xmlns:a16="http://schemas.microsoft.com/office/drawing/2014/main" id="{1F4F438D-F092-299C-6BA6-BA97CC8024EE}"/>
                </a:ext>
              </a:extLst>
            </p:cNvPr>
            <p:cNvSpPr/>
            <p:nvPr/>
          </p:nvSpPr>
          <p:spPr>
            <a:xfrm>
              <a:off x="466799" y="2249942"/>
              <a:ext cx="7077546" cy="2141875"/>
            </a:xfrm>
            <a:prstGeom prst="roundRect">
              <a:avLst>
                <a:gd name="adj" fmla="val 693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rgbClr val="8EAEEE"/>
              </a:solidFill>
            </a:ln>
          </p:spPr>
          <p:txBody>
            <a:bodyPr wrap="square">
              <a:spAutoFit/>
            </a:bodyPr>
            <a:lstStyle/>
            <a:p>
              <a:pPr marL="1254125" marR="0" lvl="0" indent="-334963" defTabSz="1147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3200" b="1" i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Trung điểm của đoạn thẳng</a:t>
              </a:r>
            </a:p>
            <a:p>
              <a:pPr marL="55563" marR="0" lvl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- M là điểm ở giữa hai điểm A và B.</a:t>
              </a:r>
            </a:p>
            <a:p>
              <a:pPr marL="55563" marR="0" lvl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- Đoạn thẳng MA = MB.</a:t>
              </a:r>
            </a:p>
            <a:p>
              <a:pPr marL="55563" marR="0" lvl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- M là trung điểm của đoạn thẳng AB.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E983BF-6162-CA33-629D-D5FF33A2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56" y="1776093"/>
              <a:ext cx="1220834" cy="101419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124D79-F599-5F66-1814-3ECB3BF2B1AE}"/>
              </a:ext>
            </a:extLst>
          </p:cNvPr>
          <p:cNvGrpSpPr/>
          <p:nvPr/>
        </p:nvGrpSpPr>
        <p:grpSpPr>
          <a:xfrm>
            <a:off x="7781520" y="4191963"/>
            <a:ext cx="4191000" cy="1267877"/>
            <a:chOff x="7781520" y="4191963"/>
            <a:chExt cx="4191000" cy="12678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317D0F-CC12-09FD-5750-06B5F4F6D82C}"/>
                </a:ext>
              </a:extLst>
            </p:cNvPr>
            <p:cNvGrpSpPr/>
            <p:nvPr/>
          </p:nvGrpSpPr>
          <p:grpSpPr>
            <a:xfrm>
              <a:off x="7781520" y="4771322"/>
              <a:ext cx="4191000" cy="688518"/>
              <a:chOff x="1143000" y="-2438400"/>
              <a:chExt cx="9906000" cy="116162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2127FE7-A074-10F5-4F94-CDAAB145511D}"/>
                  </a:ext>
                </a:extLst>
              </p:cNvPr>
              <p:cNvGrpSpPr/>
              <p:nvPr/>
            </p:nvGrpSpPr>
            <p:grpSpPr>
              <a:xfrm>
                <a:off x="1524000" y="-2438400"/>
                <a:ext cx="9144000" cy="457200"/>
                <a:chOff x="1851351" y="1773168"/>
                <a:chExt cx="9144000" cy="45720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57D62ED-C433-D1B8-9068-CE24ADEEBB6C}"/>
                    </a:ext>
                  </a:extLst>
                </p:cNvPr>
                <p:cNvGrpSpPr/>
                <p:nvPr/>
              </p:nvGrpSpPr>
              <p:grpSpPr>
                <a:xfrm>
                  <a:off x="1851351" y="1773168"/>
                  <a:ext cx="9144000" cy="457200"/>
                  <a:chOff x="1524000" y="3144768"/>
                  <a:chExt cx="9144000" cy="4572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E212C091-2669-783D-BD7C-C57A85FC88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24000" y="3373368"/>
                    <a:ext cx="9144000" cy="0"/>
                  </a:xfrm>
                  <a:prstGeom prst="line">
                    <a:avLst/>
                  </a:prstGeom>
                  <a:ln w="152400">
                    <a:solidFill>
                      <a:srgbClr val="3366FF"/>
                    </a:solidFill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1BB4114A-C0F7-1E34-0922-9A27E199F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4000" y="3144768"/>
                    <a:ext cx="0" cy="457200"/>
                  </a:xfrm>
                  <a:prstGeom prst="line">
                    <a:avLst/>
                  </a:prstGeom>
                  <a:ln w="57150">
                    <a:solidFill>
                      <a:srgbClr val="002060"/>
                    </a:solidFill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3ED285A7-BFF5-E251-8E6A-935FCEBF4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664499" y="3144768"/>
                    <a:ext cx="0" cy="457200"/>
                  </a:xfrm>
                  <a:prstGeom prst="line">
                    <a:avLst/>
                  </a:prstGeom>
                  <a:ln w="57150">
                    <a:solidFill>
                      <a:srgbClr val="002060"/>
                    </a:solidFill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EA49198-1E2E-486D-A706-BC3A1B096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23351" y="1773168"/>
                  <a:ext cx="0" cy="457200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1">
                <a:extLst>
                  <a:ext uri="{FF2B5EF4-FFF2-40B4-BE49-F238E27FC236}">
                    <a16:creationId xmlns:a16="http://schemas.microsoft.com/office/drawing/2014/main" id="{B4DC0A33-80BC-2EC6-431E-4671A467904A}"/>
                  </a:ext>
                </a:extLst>
              </p:cNvPr>
              <p:cNvSpPr/>
              <p:nvPr/>
            </p:nvSpPr>
            <p:spPr>
              <a:xfrm>
                <a:off x="1143000" y="-2082463"/>
                <a:ext cx="723900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 w="60325" cmpd="sng">
                      <a:solidFill>
                        <a:srgbClr val="CC0099"/>
                      </a:solidFill>
                      <a:prstDash val="solid"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A</a:t>
                </a:r>
                <a:endParaRPr kumimoji="0" lang="zh-CN" altLang="en-US" sz="4000" b="0" i="0" u="none" strike="noStrike" kern="1200" cap="none" spc="0" normalizeH="0" baseline="0" noProof="0" dirty="0">
                  <a:ln w="60325" cmpd="sng">
                    <a:solidFill>
                      <a:srgbClr val="CC0099"/>
                    </a:solidFill>
                    <a:prstDash val="solid"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1">
                <a:extLst>
                  <a:ext uri="{FF2B5EF4-FFF2-40B4-BE49-F238E27FC236}">
                    <a16:creationId xmlns:a16="http://schemas.microsoft.com/office/drawing/2014/main" id="{4169190C-BAF5-1EC9-9B33-B6C5218EECF3}"/>
                  </a:ext>
                </a:extLst>
              </p:cNvPr>
              <p:cNvSpPr/>
              <p:nvPr/>
            </p:nvSpPr>
            <p:spPr>
              <a:xfrm>
                <a:off x="10325100" y="-2082464"/>
                <a:ext cx="723900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>
                    <a:ln w="60325" cmpd="sng">
                      <a:solidFill>
                        <a:srgbClr val="CC0099"/>
                      </a:solidFill>
                      <a:prstDash val="solid"/>
                    </a:ln>
                    <a:solidFill>
                      <a:srgbClr val="CC0099"/>
                    </a:solidFill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B</a:t>
                </a:r>
                <a:endParaRPr kumimoji="0" lang="zh-CN" altLang="en-US" sz="4000" b="0" i="0" u="none" strike="noStrike" kern="1200" cap="none" spc="0" normalizeH="0" baseline="0" noProof="0" dirty="0">
                  <a:ln w="60325" cmpd="sng">
                    <a:solidFill>
                      <a:srgbClr val="CC0099"/>
                    </a:solidFill>
                    <a:prstDash val="solid"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1">
                <a:extLst>
                  <a:ext uri="{FF2B5EF4-FFF2-40B4-BE49-F238E27FC236}">
                    <a16:creationId xmlns:a16="http://schemas.microsoft.com/office/drawing/2014/main" id="{263A303B-0847-3893-9548-BBF293698B91}"/>
                  </a:ext>
                </a:extLst>
              </p:cNvPr>
              <p:cNvSpPr/>
              <p:nvPr/>
            </p:nvSpPr>
            <p:spPr>
              <a:xfrm>
                <a:off x="5753100" y="-2046218"/>
                <a:ext cx="723900" cy="76944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noProof="0">
                    <a:ln w="63500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M</a:t>
                </a:r>
                <a:endParaRPr kumimoji="0" lang="zh-CN" altLang="en-US" sz="4000" b="0" i="0" u="none" strike="noStrike" kern="1200" cap="none" spc="0" normalizeH="0" baseline="0" noProof="0" dirty="0">
                  <a:ln w="635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E99890-0385-4426-7FB4-27A7E70E4494}"/>
                </a:ext>
              </a:extLst>
            </p:cNvPr>
            <p:cNvSpPr txBox="1"/>
            <p:nvPr/>
          </p:nvSpPr>
          <p:spPr>
            <a:xfrm>
              <a:off x="8348851" y="4191963"/>
              <a:ext cx="1179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/>
              <a:r>
                <a:rPr lang="en-US" altLang="zh-CN" sz="3600" b="1">
                  <a:solidFill>
                    <a:srgbClr val="FF0D6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3600" b="1" dirty="0">
                <a:solidFill>
                  <a:srgbClr val="FF0D6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E47866-8A2F-475E-E59B-3F86C59E7254}"/>
                </a:ext>
              </a:extLst>
            </p:cNvPr>
            <p:cNvSpPr txBox="1"/>
            <p:nvPr/>
          </p:nvSpPr>
          <p:spPr>
            <a:xfrm>
              <a:off x="10266350" y="4226225"/>
              <a:ext cx="1179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/>
              <a:r>
                <a:rPr lang="en-US" altLang="zh-CN" sz="3600" b="1">
                  <a:solidFill>
                    <a:srgbClr val="FF0D6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 cm</a:t>
              </a:r>
              <a:endParaRPr lang="zh-CN" altLang="en-US" sz="3600" b="1" dirty="0">
                <a:solidFill>
                  <a:srgbClr val="FF0D69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555795" y="609600"/>
            <a:ext cx="11080410" cy="4756186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-3629" y="5072434"/>
            <a:ext cx="1984829" cy="17855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AA5AAA-DCE4-0DC6-A87C-4CE9A8F7ACA4}"/>
              </a:ext>
            </a:extLst>
          </p:cNvPr>
          <p:cNvGrpSpPr/>
          <p:nvPr/>
        </p:nvGrpSpPr>
        <p:grpSpPr>
          <a:xfrm>
            <a:off x="1905000" y="2042222"/>
            <a:ext cx="8773950" cy="1575250"/>
            <a:chOff x="2040549" y="2374104"/>
            <a:chExt cx="8773950" cy="1575250"/>
          </a:xfrm>
        </p:grpSpPr>
        <p:sp>
          <p:nvSpPr>
            <p:cNvPr id="14" name="13">
              <a:extLst>
                <a:ext uri="{FF2B5EF4-FFF2-40B4-BE49-F238E27FC236}">
                  <a16:creationId xmlns:a16="http://schemas.microsoft.com/office/drawing/2014/main" id="{A9FB60AA-B70A-4C9A-BE3D-8B41E0B72A2F}"/>
                </a:ext>
              </a:extLst>
            </p:cNvPr>
            <p:cNvSpPr txBox="1"/>
            <p:nvPr/>
          </p:nvSpPr>
          <p:spPr>
            <a:xfrm>
              <a:off x="2040549" y="2379696"/>
              <a:ext cx="8773950" cy="156965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800" cap="none" spc="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THỰC HÀNH</a:t>
              </a:r>
              <a:endParaRPr kumimoji="0" lang="zh-CN" altLang="en-US" sz="96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A72E315-D9C9-8EEF-8DC1-99885ABA354D}"/>
                </a:ext>
              </a:extLst>
            </p:cNvPr>
            <p:cNvSpPr txBox="1"/>
            <p:nvPr/>
          </p:nvSpPr>
          <p:spPr>
            <a:xfrm>
              <a:off x="2498133" y="2374104"/>
              <a:ext cx="7858781" cy="156965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THỰC HÀNH</a:t>
              </a:r>
              <a:endParaRPr kumimoji="0" lang="zh-CN" altLang="en-US" sz="96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</p:grpSp>
      <p:pic>
        <p:nvPicPr>
          <p:cNvPr id="12" name="9">
            <a:extLst>
              <a:ext uri="{FF2B5EF4-FFF2-40B4-BE49-F238E27FC236}">
                <a16:creationId xmlns:a16="http://schemas.microsoft.com/office/drawing/2014/main" id="{359E7497-8FB3-B137-1309-D42F6C2DD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0394493" y="5072434"/>
            <a:ext cx="1984829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6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985629" y="410172"/>
            <a:ext cx="5796171" cy="758845"/>
          </a:xfrm>
          <a:prstGeom prst="roundRect">
            <a:avLst>
              <a:gd name="adj" fmla="val 2667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Quan sát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hình vẽ sau.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0" y="-241642"/>
            <a:ext cx="1905000" cy="1905000"/>
            <a:chOff x="228600" y="-13252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-13252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876300" y="533400"/>
              <a:ext cx="609599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800" dirty="0">
                  <a:ln w="22225">
                    <a:noFill/>
                  </a:ln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36DDF54-3616-13D9-5B65-68D844C30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1739"/>
              </p:ext>
            </p:extLst>
          </p:nvPr>
        </p:nvGraphicFramePr>
        <p:xfrm>
          <a:off x="3352800" y="4022900"/>
          <a:ext cx="54864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7872627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348155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050338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550083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329530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14075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765521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8651215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1956724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4560416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651199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986600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6061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8006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7294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4275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919843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43A7A6-65DE-1A84-24DC-5ABA554C22AA}"/>
              </a:ext>
            </a:extLst>
          </p:cNvPr>
          <p:cNvSpPr/>
          <p:nvPr/>
        </p:nvSpPr>
        <p:spPr>
          <a:xfrm>
            <a:off x="381001" y="1368736"/>
            <a:ext cx="11506200" cy="24412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E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842D0DEC-975B-DC3C-405B-879C8BE0D428}"/>
              </a:ext>
            </a:extLst>
          </p:cNvPr>
          <p:cNvSpPr/>
          <p:nvPr/>
        </p:nvSpPr>
        <p:spPr>
          <a:xfrm>
            <a:off x="647700" y="1188806"/>
            <a:ext cx="6019801" cy="94910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a)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68685364-7175-CCE0-B32F-5FA2486EA347}"/>
              </a:ext>
            </a:extLst>
          </p:cNvPr>
          <p:cNvSpPr/>
          <p:nvPr/>
        </p:nvSpPr>
        <p:spPr>
          <a:xfrm>
            <a:off x="533400" y="2058108"/>
            <a:ext cx="1127759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vừa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hai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còn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FE6BFB26-EA74-FB04-CA99-09A5656DAE98}"/>
              </a:ext>
            </a:extLst>
          </p:cNvPr>
          <p:cNvSpPr/>
          <p:nvPr/>
        </p:nvSpPr>
        <p:spPr>
          <a:xfrm>
            <a:off x="647700" y="2568758"/>
            <a:ext cx="9099818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b)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CE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0F53F665-5ACE-09EC-65FF-436EDBA090B8}"/>
              </a:ext>
            </a:extLst>
          </p:cNvPr>
          <p:cNvSpPr/>
          <p:nvPr/>
        </p:nvSpPr>
        <p:spPr>
          <a:xfrm>
            <a:off x="1066800" y="3139926"/>
            <a:ext cx="892516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HE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3200" b="1" kern="800" dirty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69F8EE-B8DF-3AC9-698F-25765774E720}"/>
              </a:ext>
            </a:extLst>
          </p:cNvPr>
          <p:cNvGrpSpPr/>
          <p:nvPr/>
        </p:nvGrpSpPr>
        <p:grpSpPr>
          <a:xfrm>
            <a:off x="3867532" y="3802659"/>
            <a:ext cx="4421283" cy="3169352"/>
            <a:chOff x="3867532" y="3742159"/>
            <a:chExt cx="4421283" cy="31693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E009BB-B1AB-74C9-1CBB-73ED3C203B6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16" y="4419599"/>
              <a:ext cx="1828884" cy="1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3A947C-F67F-C3C9-6B78-8277B5E57B67}"/>
                </a:ext>
              </a:extLst>
            </p:cNvPr>
            <p:cNvGrpSpPr/>
            <p:nvPr/>
          </p:nvGrpSpPr>
          <p:grpSpPr>
            <a:xfrm>
              <a:off x="3867532" y="3742159"/>
              <a:ext cx="4421283" cy="3169352"/>
              <a:chOff x="3867532" y="3742159"/>
              <a:chExt cx="4421283" cy="316935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AE080F9-5C7A-1E57-03EC-1DC8039CA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7200" y="4419600"/>
                <a:ext cx="2743200" cy="182880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A0B3944-A00D-0C4C-8313-DF10C8708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6248400"/>
                <a:ext cx="3657600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489ECF-0EA4-BCA0-D657-A25A1FB3D1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81600" y="42671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D8F638-850C-3F18-E6BF-16DBE45D3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4267200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C103979-007D-FD71-6148-1289629F4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86266" y="5486400"/>
                <a:ext cx="190501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265B40E-3426-0360-906D-2F941BE98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71505C4-AD95-E2AF-1DC2-886C28DE6F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3914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1">
                <a:extLst>
                  <a:ext uri="{FF2B5EF4-FFF2-40B4-BE49-F238E27FC236}">
                    <a16:creationId xmlns:a16="http://schemas.microsoft.com/office/drawing/2014/main" id="{6863ED21-A370-4C39-FCDC-C4BC003439D4}"/>
                  </a:ext>
                </a:extLst>
              </p:cNvPr>
              <p:cNvSpPr/>
              <p:nvPr/>
            </p:nvSpPr>
            <p:spPr>
              <a:xfrm>
                <a:off x="4673769" y="3791485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C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1">
                <a:extLst>
                  <a:ext uri="{FF2B5EF4-FFF2-40B4-BE49-F238E27FC236}">
                    <a16:creationId xmlns:a16="http://schemas.microsoft.com/office/drawing/2014/main" id="{95A4BC29-ABA1-34D8-D23C-8DDD9911D0D8}"/>
                  </a:ext>
                </a:extLst>
              </p:cNvPr>
              <p:cNvSpPr/>
              <p:nvPr/>
            </p:nvSpPr>
            <p:spPr>
              <a:xfrm>
                <a:off x="5866497" y="3742159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D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1">
                <a:extLst>
                  <a:ext uri="{FF2B5EF4-FFF2-40B4-BE49-F238E27FC236}">
                    <a16:creationId xmlns:a16="http://schemas.microsoft.com/office/drawing/2014/main" id="{F58A7F5C-171B-A192-ADE0-528C016134B3}"/>
                  </a:ext>
                </a:extLst>
              </p:cNvPr>
              <p:cNvSpPr/>
              <p:nvPr/>
            </p:nvSpPr>
            <p:spPr>
              <a:xfrm>
                <a:off x="6804068" y="375490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E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1">
                <a:extLst>
                  <a:ext uri="{FF2B5EF4-FFF2-40B4-BE49-F238E27FC236}">
                    <a16:creationId xmlns:a16="http://schemas.microsoft.com/office/drawing/2014/main" id="{C130694C-AC3D-AF6E-A54A-EE1A809BDEB0}"/>
                  </a:ext>
                </a:extLst>
              </p:cNvPr>
              <p:cNvSpPr/>
              <p:nvPr/>
            </p:nvSpPr>
            <p:spPr>
              <a:xfrm>
                <a:off x="4709222" y="4907168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G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1">
                <a:extLst>
                  <a:ext uri="{FF2B5EF4-FFF2-40B4-BE49-F238E27FC236}">
                    <a16:creationId xmlns:a16="http://schemas.microsoft.com/office/drawing/2014/main" id="{D8F40D0C-A312-21B9-8A7B-8F4C10E10B8C}"/>
                  </a:ext>
                </a:extLst>
              </p:cNvPr>
              <p:cNvSpPr/>
              <p:nvPr/>
            </p:nvSpPr>
            <p:spPr>
              <a:xfrm>
                <a:off x="3867532" y="612466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H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1">
                <a:extLst>
                  <a:ext uri="{FF2B5EF4-FFF2-40B4-BE49-F238E27FC236}">
                    <a16:creationId xmlns:a16="http://schemas.microsoft.com/office/drawing/2014/main" id="{C667342E-BB0D-F562-130B-E3B96A5B8AE7}"/>
                  </a:ext>
                </a:extLst>
              </p:cNvPr>
              <p:cNvSpPr/>
              <p:nvPr/>
            </p:nvSpPr>
            <p:spPr>
              <a:xfrm>
                <a:off x="5867207" y="6265180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L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1">
                <a:extLst>
                  <a:ext uri="{FF2B5EF4-FFF2-40B4-BE49-F238E27FC236}">
                    <a16:creationId xmlns:a16="http://schemas.microsoft.com/office/drawing/2014/main" id="{36CC1808-1871-B1B4-BE36-63916AB16315}"/>
                  </a:ext>
                </a:extLst>
              </p:cNvPr>
              <p:cNvSpPr/>
              <p:nvPr/>
            </p:nvSpPr>
            <p:spPr>
              <a:xfrm>
                <a:off x="7685817" y="6218471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>
                    <a:ln w="12700" cmpd="sng">
                      <a:noFill/>
                      <a:prstDash val="solid"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K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3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FA9DFAA8-6BE9-8977-3248-C6184E50E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7001" y="381000"/>
            <a:ext cx="6934200" cy="489227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DB04813-B974-CC51-F985-5A505D58F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901"/>
          <a:stretch/>
        </p:blipFill>
        <p:spPr>
          <a:xfrm>
            <a:off x="3749040" y="3048000"/>
            <a:ext cx="2362200" cy="3429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1124381-7873-29F6-A783-7B2F756BE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9975"/>
          <a:stretch/>
        </p:blipFill>
        <p:spPr>
          <a:xfrm>
            <a:off x="5944181" y="3248551"/>
            <a:ext cx="2362200" cy="3200399"/>
          </a:xfrm>
          <a:prstGeom prst="rect">
            <a:avLst/>
          </a:prstGeom>
        </p:spPr>
      </p:pic>
      <p:sp>
        <p:nvSpPr>
          <p:cNvPr id="29" name="13">
            <a:extLst>
              <a:ext uri="{FF2B5EF4-FFF2-40B4-BE49-F238E27FC236}">
                <a16:creationId xmlns:a16="http://schemas.microsoft.com/office/drawing/2014/main" id="{1CF293FF-38CF-C175-DE7D-C2A4A0FF87E4}"/>
              </a:ext>
            </a:extLst>
          </p:cNvPr>
          <p:cNvSpPr txBox="1"/>
          <p:nvPr/>
        </p:nvSpPr>
        <p:spPr>
          <a:xfrm>
            <a:off x="2895696" y="874457"/>
            <a:ext cx="6400608" cy="212365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UVN Banh Mi" pitchFamily="2" charset="0"/>
                <a:ea typeface="方正少儿简体" panose="03000509000000000000" pitchFamily="65" charset="-122"/>
                <a:sym typeface="+mn-lt"/>
              </a:rPr>
              <a:t>THẢO LUẬN NHÓM ĐÔI</a:t>
            </a:r>
            <a:endParaRPr kumimoji="0" lang="zh-CN" altLang="en-US" sz="6600" b="1" i="0" u="none" strike="noStrike" kern="800" cap="none" spc="300" normalizeH="0" baseline="0" noProof="0" dirty="0">
              <a:ln w="19050">
                <a:solidFill>
                  <a:srgbClr val="092D6C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UVN Banh Mi" pitchFamily="2" charset="0"/>
              <a:ea typeface="方正少儿简体" panose="03000509000000000000" pitchFamily="65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836895"/>
      </p:ext>
    </p:extLst>
  </p:cSld>
  <p:clrMapOvr>
    <a:masterClrMapping/>
  </p:clrMapOvr>
  <p:transition spd="slow">
    <p:push dir="u"/>
  </p:transition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135258" y="500042"/>
            <a:ext cx="4719581" cy="646331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 Quan sát hình vẽ sau.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0" y="-241642"/>
            <a:ext cx="1905000" cy="1905000"/>
            <a:chOff x="228600" y="-13252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-13252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876300" y="533400"/>
              <a:ext cx="609599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F0A7-FEF6-20A4-FF69-738F98EDD9C6}"/>
              </a:ext>
            </a:extLst>
          </p:cNvPr>
          <p:cNvGrpSpPr/>
          <p:nvPr/>
        </p:nvGrpSpPr>
        <p:grpSpPr>
          <a:xfrm>
            <a:off x="349833" y="3334344"/>
            <a:ext cx="10775367" cy="2930940"/>
            <a:chOff x="318667" y="2863345"/>
            <a:chExt cx="10775367" cy="29582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D43A7A6-65DE-1A84-24DC-5ABA554C22AA}"/>
                </a:ext>
              </a:extLst>
            </p:cNvPr>
            <p:cNvSpPr/>
            <p:nvPr/>
          </p:nvSpPr>
          <p:spPr>
            <a:xfrm>
              <a:off x="762001" y="3380330"/>
              <a:ext cx="10332033" cy="24412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E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0C0A0D-5AE3-275B-AD44-682580EC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67" y="2863345"/>
              <a:ext cx="1027753" cy="992959"/>
            </a:xfrm>
            <a:prstGeom prst="rect">
              <a:avLst/>
            </a:prstGeom>
          </p:spPr>
        </p:pic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36DDF54-3616-13D9-5B65-68D844C30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16531"/>
              </p:ext>
            </p:extLst>
          </p:nvPr>
        </p:nvGraphicFramePr>
        <p:xfrm>
          <a:off x="6553200" y="327489"/>
          <a:ext cx="54864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7872627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348155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050338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550083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329530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14075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765521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8651215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1956724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4560416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651199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986600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6061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8006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7294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4275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919843"/>
                  </a:ext>
                </a:extLst>
              </a:tr>
            </a:tbl>
          </a:graphicData>
        </a:graphic>
      </p:graphicFrame>
      <p:sp>
        <p:nvSpPr>
          <p:cNvPr id="7" name="6">
            <a:extLst>
              <a:ext uri="{FF2B5EF4-FFF2-40B4-BE49-F238E27FC236}">
                <a16:creationId xmlns:a16="http://schemas.microsoft.com/office/drawing/2014/main" id="{842D0DEC-975B-DC3C-405B-879C8BE0D428}"/>
              </a:ext>
            </a:extLst>
          </p:cNvPr>
          <p:cNvSpPr/>
          <p:nvPr/>
        </p:nvSpPr>
        <p:spPr>
          <a:xfrm>
            <a:off x="1104778" y="3888426"/>
            <a:ext cx="10463756" cy="218021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lvl="0" defTabSz="914354">
              <a:defRPr/>
            </a:pP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a) </a:t>
            </a:r>
            <a:r>
              <a:rPr lang="vi-VN" altLang="zh-CN" sz="4000" b="1" kern="80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Ba điểm C, D, E thẳng hàng </a:t>
            </a:r>
            <a:r>
              <a:rPr lang="vi-VN" altLang="zh-CN" sz="4000" b="1" kern="80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(cùng nằm trên</a:t>
            </a:r>
            <a:r>
              <a:rPr lang="en-US" altLang="zh-CN" sz="4000" b="1" kern="80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một</a:t>
            </a:r>
            <a:r>
              <a:rPr lang="vi-VN" altLang="zh-CN" sz="4000" b="1" kern="80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đường thẳng).</a:t>
            </a:r>
          </a:p>
          <a:p>
            <a:pPr marL="0" marR="0" lvl="0" indent="0" algn="l" defTabSz="914354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68685364-7175-CCE0-B32F-5FA2486EA347}"/>
              </a:ext>
            </a:extLst>
          </p:cNvPr>
          <p:cNvSpPr/>
          <p:nvPr/>
        </p:nvSpPr>
        <p:spPr>
          <a:xfrm>
            <a:off x="1576132" y="5268900"/>
            <a:ext cx="9061814" cy="70788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lvl="0" defTabSz="914354">
              <a:defRPr/>
            </a:pPr>
            <a:r>
              <a:rPr lang="en-US" altLang="zh-CN" sz="4000" b="1" kern="80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 D ở giữa hai điểm C và E.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69F8EE-B8DF-3AC9-698F-25765774E720}"/>
              </a:ext>
            </a:extLst>
          </p:cNvPr>
          <p:cNvGrpSpPr/>
          <p:nvPr/>
        </p:nvGrpSpPr>
        <p:grpSpPr>
          <a:xfrm>
            <a:off x="7067932" y="107248"/>
            <a:ext cx="4421283" cy="3169352"/>
            <a:chOff x="3867532" y="3742159"/>
            <a:chExt cx="4421283" cy="31693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E009BB-B1AB-74C9-1CBB-73ED3C203B6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16" y="4419599"/>
              <a:ext cx="1828884" cy="1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3A947C-F67F-C3C9-6B78-8277B5E57B67}"/>
                </a:ext>
              </a:extLst>
            </p:cNvPr>
            <p:cNvGrpSpPr/>
            <p:nvPr/>
          </p:nvGrpSpPr>
          <p:grpSpPr>
            <a:xfrm>
              <a:off x="3867532" y="3742159"/>
              <a:ext cx="4421283" cy="3169352"/>
              <a:chOff x="3867532" y="3742159"/>
              <a:chExt cx="4421283" cy="316935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AE080F9-5C7A-1E57-03EC-1DC8039CA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7200" y="4419600"/>
                <a:ext cx="2743200" cy="182880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A0B3944-A00D-0C4C-8313-DF10C8708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6248400"/>
                <a:ext cx="3657600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489ECF-0EA4-BCA0-D657-A25A1FB3D1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81600" y="42671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D8F638-850C-3F18-E6BF-16DBE45D3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4267200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C103979-007D-FD71-6148-1289629F4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86266" y="5486400"/>
                <a:ext cx="190501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265B40E-3426-0360-906D-2F941BE98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71505C4-AD95-E2AF-1DC2-886C28DE6F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3914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1">
                <a:extLst>
                  <a:ext uri="{FF2B5EF4-FFF2-40B4-BE49-F238E27FC236}">
                    <a16:creationId xmlns:a16="http://schemas.microsoft.com/office/drawing/2014/main" id="{6863ED21-A370-4C39-FCDC-C4BC003439D4}"/>
                  </a:ext>
                </a:extLst>
              </p:cNvPr>
              <p:cNvSpPr/>
              <p:nvPr/>
            </p:nvSpPr>
            <p:spPr>
              <a:xfrm>
                <a:off x="4673769" y="3791485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C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1">
                <a:extLst>
                  <a:ext uri="{FF2B5EF4-FFF2-40B4-BE49-F238E27FC236}">
                    <a16:creationId xmlns:a16="http://schemas.microsoft.com/office/drawing/2014/main" id="{95A4BC29-ABA1-34D8-D23C-8DDD9911D0D8}"/>
                  </a:ext>
                </a:extLst>
              </p:cNvPr>
              <p:cNvSpPr/>
              <p:nvPr/>
            </p:nvSpPr>
            <p:spPr>
              <a:xfrm>
                <a:off x="5866497" y="3742159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D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1">
                <a:extLst>
                  <a:ext uri="{FF2B5EF4-FFF2-40B4-BE49-F238E27FC236}">
                    <a16:creationId xmlns:a16="http://schemas.microsoft.com/office/drawing/2014/main" id="{F58A7F5C-171B-A192-ADE0-528C016134B3}"/>
                  </a:ext>
                </a:extLst>
              </p:cNvPr>
              <p:cNvSpPr/>
              <p:nvPr/>
            </p:nvSpPr>
            <p:spPr>
              <a:xfrm>
                <a:off x="6804068" y="375490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E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1">
                <a:extLst>
                  <a:ext uri="{FF2B5EF4-FFF2-40B4-BE49-F238E27FC236}">
                    <a16:creationId xmlns:a16="http://schemas.microsoft.com/office/drawing/2014/main" id="{C130694C-AC3D-AF6E-A54A-EE1A809BDEB0}"/>
                  </a:ext>
                </a:extLst>
              </p:cNvPr>
              <p:cNvSpPr/>
              <p:nvPr/>
            </p:nvSpPr>
            <p:spPr>
              <a:xfrm>
                <a:off x="4709222" y="4907168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G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1">
                <a:extLst>
                  <a:ext uri="{FF2B5EF4-FFF2-40B4-BE49-F238E27FC236}">
                    <a16:creationId xmlns:a16="http://schemas.microsoft.com/office/drawing/2014/main" id="{D8F40D0C-A312-21B9-8A7B-8F4C10E10B8C}"/>
                  </a:ext>
                </a:extLst>
              </p:cNvPr>
              <p:cNvSpPr/>
              <p:nvPr/>
            </p:nvSpPr>
            <p:spPr>
              <a:xfrm>
                <a:off x="3867532" y="612466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H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1">
                <a:extLst>
                  <a:ext uri="{FF2B5EF4-FFF2-40B4-BE49-F238E27FC236}">
                    <a16:creationId xmlns:a16="http://schemas.microsoft.com/office/drawing/2014/main" id="{C667342E-BB0D-F562-130B-E3B96A5B8AE7}"/>
                  </a:ext>
                </a:extLst>
              </p:cNvPr>
              <p:cNvSpPr/>
              <p:nvPr/>
            </p:nvSpPr>
            <p:spPr>
              <a:xfrm>
                <a:off x="5867207" y="6265180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L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1">
                <a:extLst>
                  <a:ext uri="{FF2B5EF4-FFF2-40B4-BE49-F238E27FC236}">
                    <a16:creationId xmlns:a16="http://schemas.microsoft.com/office/drawing/2014/main" id="{36CC1808-1871-B1B4-BE36-63916AB16315}"/>
                  </a:ext>
                </a:extLst>
              </p:cNvPr>
              <p:cNvSpPr/>
              <p:nvPr/>
            </p:nvSpPr>
            <p:spPr>
              <a:xfrm>
                <a:off x="7685817" y="6218471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K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9C01D2-5AD0-B09E-DC22-08ABE7A66D6D}"/>
              </a:ext>
            </a:extLst>
          </p:cNvPr>
          <p:cNvCxnSpPr>
            <a:cxnSpLocks/>
          </p:cNvCxnSpPr>
          <p:nvPr/>
        </p:nvCxnSpPr>
        <p:spPr>
          <a:xfrm>
            <a:off x="8378106" y="783100"/>
            <a:ext cx="1828884" cy="1"/>
          </a:xfrm>
          <a:prstGeom prst="line">
            <a:avLst/>
          </a:prstGeom>
          <a:ln w="635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">
            <a:extLst>
              <a:ext uri="{FF2B5EF4-FFF2-40B4-BE49-F238E27FC236}">
                <a16:creationId xmlns:a16="http://schemas.microsoft.com/office/drawing/2014/main" id="{76CDD4B7-73C8-B2EC-6FFF-22B0B1CF292F}"/>
              </a:ext>
            </a:extLst>
          </p:cNvPr>
          <p:cNvSpPr/>
          <p:nvPr/>
        </p:nvSpPr>
        <p:spPr>
          <a:xfrm>
            <a:off x="9066897" y="99189"/>
            <a:ext cx="60299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25400" cmpd="sng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</a:t>
            </a:r>
            <a:endParaRPr kumimoji="0" lang="zh-CN" altLang="en-US" sz="3600" b="1" i="0" u="none" strike="noStrike" kern="1200" cap="none" spc="0" normalizeH="0" baseline="0" noProof="0" dirty="0">
              <a:ln w="25400" cmpd="sng">
                <a:solidFill>
                  <a:srgbClr val="FF000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135258" y="500042"/>
            <a:ext cx="4719581" cy="646331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 Quan sát hình vẽ sau.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0" y="-241642"/>
            <a:ext cx="1905000" cy="1905000"/>
            <a:chOff x="228600" y="-13252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-13252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876300" y="533400"/>
              <a:ext cx="609599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F0A7-FEF6-20A4-FF69-738F98EDD9C6}"/>
              </a:ext>
            </a:extLst>
          </p:cNvPr>
          <p:cNvGrpSpPr/>
          <p:nvPr/>
        </p:nvGrpSpPr>
        <p:grpSpPr>
          <a:xfrm>
            <a:off x="526600" y="3426054"/>
            <a:ext cx="10241018" cy="3237207"/>
            <a:chOff x="335283" y="3037145"/>
            <a:chExt cx="10241018" cy="33525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D43A7A6-65DE-1A84-24DC-5ABA554C22AA}"/>
                </a:ext>
              </a:extLst>
            </p:cNvPr>
            <p:cNvSpPr/>
            <p:nvPr/>
          </p:nvSpPr>
          <p:spPr>
            <a:xfrm>
              <a:off x="762003" y="3457754"/>
              <a:ext cx="9814298" cy="293195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E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0C0A0D-5AE3-275B-AD44-682580EC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3" y="3037145"/>
              <a:ext cx="1027753" cy="992959"/>
            </a:xfrm>
            <a:prstGeom prst="rect">
              <a:avLst/>
            </a:prstGeom>
          </p:spPr>
        </p:pic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36DDF54-3616-13D9-5B65-68D844C30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42980"/>
              </p:ext>
            </p:extLst>
          </p:nvPr>
        </p:nvGraphicFramePr>
        <p:xfrm>
          <a:off x="6553200" y="632289"/>
          <a:ext cx="54864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7872627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348155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050338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550083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329530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14075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765521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8651215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9195672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560416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651199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986600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6061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8006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7294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4275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919843"/>
                  </a:ext>
                </a:extLst>
              </a:tr>
            </a:tbl>
          </a:graphicData>
        </a:graphic>
      </p:graphicFrame>
      <p:sp>
        <p:nvSpPr>
          <p:cNvPr id="9" name="6">
            <a:extLst>
              <a:ext uri="{FF2B5EF4-FFF2-40B4-BE49-F238E27FC236}">
                <a16:creationId xmlns:a16="http://schemas.microsoft.com/office/drawing/2014/main" id="{FE6BFB26-EA74-FB04-CA99-09A5656DAE98}"/>
              </a:ext>
            </a:extLst>
          </p:cNvPr>
          <p:cNvSpPr/>
          <p:nvPr/>
        </p:nvSpPr>
        <p:spPr>
          <a:xfrm>
            <a:off x="1471913" y="4058421"/>
            <a:ext cx="10325101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b)</a:t>
            </a: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 là trung điểm của đoạn thẳng CE.</a:t>
            </a:r>
            <a:b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(điểm D ở giữa hai điểm</a:t>
            </a:r>
            <a:r>
              <a:rPr kumimoji="0" lang="en-US" altLang="zh-CN" sz="4000" b="1" i="0" u="none" strike="noStrike" kern="800" cap="none" spc="0" normalizeH="0" noProof="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 và E; DC= DE)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0F53F665-5ACE-09EC-65FF-436EDBA090B8}"/>
              </a:ext>
            </a:extLst>
          </p:cNvPr>
          <p:cNvSpPr/>
          <p:nvPr/>
        </p:nvSpPr>
        <p:spPr>
          <a:xfrm>
            <a:off x="1471913" y="5280300"/>
            <a:ext cx="9135553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 không</a:t>
            </a:r>
            <a:r>
              <a:rPr kumimoji="0" lang="en-US" altLang="zh-CN" sz="4000" b="1" i="0" u="none" strike="noStrike" kern="800" cap="none" spc="0" normalizeH="0" noProof="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là</a:t>
            </a:r>
            <a:r>
              <a:rPr kumimoji="0" lang="en-US" altLang="zh-CN" sz="4000" b="1" i="0" u="none" strike="noStrike" kern="800" cap="none" spc="0" normalizeH="0" baseline="0" noProof="0">
                <a:ln w="22225"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trung điểm của đoạn thẳng HE.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800">
                <a:ln w="22225">
                  <a:noFill/>
                </a:ln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 GH không bằng GE)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69F8EE-B8DF-3AC9-698F-25765774E720}"/>
              </a:ext>
            </a:extLst>
          </p:cNvPr>
          <p:cNvGrpSpPr/>
          <p:nvPr/>
        </p:nvGrpSpPr>
        <p:grpSpPr>
          <a:xfrm>
            <a:off x="7067932" y="412048"/>
            <a:ext cx="4421283" cy="3169352"/>
            <a:chOff x="3867532" y="3742159"/>
            <a:chExt cx="4421283" cy="31693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E009BB-B1AB-74C9-1CBB-73ED3C203B6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16" y="4419599"/>
              <a:ext cx="1828884" cy="1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3A947C-F67F-C3C9-6B78-8277B5E57B67}"/>
                </a:ext>
              </a:extLst>
            </p:cNvPr>
            <p:cNvGrpSpPr/>
            <p:nvPr/>
          </p:nvGrpSpPr>
          <p:grpSpPr>
            <a:xfrm>
              <a:off x="3867532" y="3742159"/>
              <a:ext cx="4421283" cy="3169352"/>
              <a:chOff x="3867532" y="3742159"/>
              <a:chExt cx="4421283" cy="316935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AE080F9-5C7A-1E57-03EC-1DC8039CA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7200" y="4419600"/>
                <a:ext cx="2743200" cy="182880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A0B3944-A00D-0C4C-8313-DF10C8708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6248400"/>
                <a:ext cx="3657600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B489ECF-0EA4-BCA0-D657-A25A1FB3D1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81600" y="42671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D8F638-850C-3F18-E6BF-16DBE45D3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4267200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C103979-007D-FD71-6148-1289629F4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86266" y="5486400"/>
                <a:ext cx="190501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265B40E-3426-0360-906D-2F941BE98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71505C4-AD95-E2AF-1DC2-886C28DE6F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3914" y="6095999"/>
                <a:ext cx="0" cy="30480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1">
                <a:extLst>
                  <a:ext uri="{FF2B5EF4-FFF2-40B4-BE49-F238E27FC236}">
                    <a16:creationId xmlns:a16="http://schemas.microsoft.com/office/drawing/2014/main" id="{6863ED21-A370-4C39-FCDC-C4BC003439D4}"/>
                  </a:ext>
                </a:extLst>
              </p:cNvPr>
              <p:cNvSpPr/>
              <p:nvPr/>
            </p:nvSpPr>
            <p:spPr>
              <a:xfrm>
                <a:off x="4673769" y="3791485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C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1">
                <a:extLst>
                  <a:ext uri="{FF2B5EF4-FFF2-40B4-BE49-F238E27FC236}">
                    <a16:creationId xmlns:a16="http://schemas.microsoft.com/office/drawing/2014/main" id="{95A4BC29-ABA1-34D8-D23C-8DDD9911D0D8}"/>
                  </a:ext>
                </a:extLst>
              </p:cNvPr>
              <p:cNvSpPr/>
              <p:nvPr/>
            </p:nvSpPr>
            <p:spPr>
              <a:xfrm>
                <a:off x="5866497" y="3742159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D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1">
                <a:extLst>
                  <a:ext uri="{FF2B5EF4-FFF2-40B4-BE49-F238E27FC236}">
                    <a16:creationId xmlns:a16="http://schemas.microsoft.com/office/drawing/2014/main" id="{F58A7F5C-171B-A192-ADE0-528C016134B3}"/>
                  </a:ext>
                </a:extLst>
              </p:cNvPr>
              <p:cNvSpPr/>
              <p:nvPr/>
            </p:nvSpPr>
            <p:spPr>
              <a:xfrm>
                <a:off x="6804068" y="375490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E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1">
                <a:extLst>
                  <a:ext uri="{FF2B5EF4-FFF2-40B4-BE49-F238E27FC236}">
                    <a16:creationId xmlns:a16="http://schemas.microsoft.com/office/drawing/2014/main" id="{C130694C-AC3D-AF6E-A54A-EE1A809BDEB0}"/>
                  </a:ext>
                </a:extLst>
              </p:cNvPr>
              <p:cNvSpPr/>
              <p:nvPr/>
            </p:nvSpPr>
            <p:spPr>
              <a:xfrm>
                <a:off x="4709222" y="4907168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G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1">
                <a:extLst>
                  <a:ext uri="{FF2B5EF4-FFF2-40B4-BE49-F238E27FC236}">
                    <a16:creationId xmlns:a16="http://schemas.microsoft.com/office/drawing/2014/main" id="{D8F40D0C-A312-21B9-8A7B-8F4C10E10B8C}"/>
                  </a:ext>
                </a:extLst>
              </p:cNvPr>
              <p:cNvSpPr/>
              <p:nvPr/>
            </p:nvSpPr>
            <p:spPr>
              <a:xfrm>
                <a:off x="3867532" y="6124662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H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1">
                <a:extLst>
                  <a:ext uri="{FF2B5EF4-FFF2-40B4-BE49-F238E27FC236}">
                    <a16:creationId xmlns:a16="http://schemas.microsoft.com/office/drawing/2014/main" id="{C667342E-BB0D-F562-130B-E3B96A5B8AE7}"/>
                  </a:ext>
                </a:extLst>
              </p:cNvPr>
              <p:cNvSpPr/>
              <p:nvPr/>
            </p:nvSpPr>
            <p:spPr>
              <a:xfrm>
                <a:off x="5867207" y="6265180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L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1">
                <a:extLst>
                  <a:ext uri="{FF2B5EF4-FFF2-40B4-BE49-F238E27FC236}">
                    <a16:creationId xmlns:a16="http://schemas.microsoft.com/office/drawing/2014/main" id="{36CC1808-1871-B1B4-BE36-63916AB16315}"/>
                  </a:ext>
                </a:extLst>
              </p:cNvPr>
              <p:cNvSpPr/>
              <p:nvPr/>
            </p:nvSpPr>
            <p:spPr>
              <a:xfrm>
                <a:off x="7685817" y="6218471"/>
                <a:ext cx="60299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>
                    <a:ln w="12700" cmpd="sng">
                      <a:noFill/>
                      <a:prstDash val="solid"/>
                    </a:ln>
                    <a:solidFill>
                      <a:srgbClr val="092D6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rPr>
                  <a:t>K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92D6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9C01D2-5AD0-B09E-DC22-08ABE7A66D6D}"/>
              </a:ext>
            </a:extLst>
          </p:cNvPr>
          <p:cNvCxnSpPr>
            <a:cxnSpLocks/>
          </p:cNvCxnSpPr>
          <p:nvPr/>
        </p:nvCxnSpPr>
        <p:spPr>
          <a:xfrm>
            <a:off x="8378106" y="1087900"/>
            <a:ext cx="918294" cy="0"/>
          </a:xfrm>
          <a:prstGeom prst="line">
            <a:avLst/>
          </a:prstGeom>
          <a:ln w="635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">
            <a:extLst>
              <a:ext uri="{FF2B5EF4-FFF2-40B4-BE49-F238E27FC236}">
                <a16:creationId xmlns:a16="http://schemas.microsoft.com/office/drawing/2014/main" id="{76CDD4B7-73C8-B2EC-6FFF-22B0B1CF292F}"/>
              </a:ext>
            </a:extLst>
          </p:cNvPr>
          <p:cNvSpPr/>
          <p:nvPr/>
        </p:nvSpPr>
        <p:spPr>
          <a:xfrm>
            <a:off x="9066897" y="403989"/>
            <a:ext cx="60299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25400" cmpd="sng">
                  <a:solidFill>
                    <a:srgbClr val="FF0000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</a:t>
            </a:r>
            <a:endParaRPr kumimoji="0" lang="zh-CN" altLang="en-US" sz="3600" b="1" i="0" u="none" strike="noStrike" kern="1200" cap="none" spc="0" normalizeH="0" baseline="0" noProof="0" dirty="0">
              <a:ln w="25400" cmpd="sng">
                <a:solidFill>
                  <a:srgbClr val="FF0000"/>
                </a:solidFill>
                <a:prstDash val="solid"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97F292-6C70-BF77-2EA8-9CFDDE54421C}"/>
              </a:ext>
            </a:extLst>
          </p:cNvPr>
          <p:cNvCxnSpPr>
            <a:cxnSpLocks/>
          </p:cNvCxnSpPr>
          <p:nvPr/>
        </p:nvCxnSpPr>
        <p:spPr>
          <a:xfrm>
            <a:off x="9292506" y="1087900"/>
            <a:ext cx="918294" cy="0"/>
          </a:xfrm>
          <a:prstGeom prst="line">
            <a:avLst/>
          </a:prstGeom>
          <a:ln w="635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1">
            <a:extLst>
              <a:ext uri="{FF2B5EF4-FFF2-40B4-BE49-F238E27FC236}">
                <a16:creationId xmlns:a16="http://schemas.microsoft.com/office/drawing/2014/main" id="{3FC45728-4F1B-8753-1C47-CBB955C744D0}"/>
              </a:ext>
            </a:extLst>
          </p:cNvPr>
          <p:cNvSpPr/>
          <p:nvPr/>
        </p:nvSpPr>
        <p:spPr>
          <a:xfrm>
            <a:off x="8557951" y="181010"/>
            <a:ext cx="507577" cy="6950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CC68F917-F2B3-08F8-98CC-346B9771FA43}"/>
              </a:ext>
            </a:extLst>
          </p:cNvPr>
          <p:cNvSpPr/>
          <p:nvPr/>
        </p:nvSpPr>
        <p:spPr>
          <a:xfrm>
            <a:off x="9583393" y="206137"/>
            <a:ext cx="507577" cy="6950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9C7C936B-3DDE-5DD6-FDFC-073E421C3DE6}"/>
              </a:ext>
            </a:extLst>
          </p:cNvPr>
          <p:cNvSpPr/>
          <p:nvPr/>
        </p:nvSpPr>
        <p:spPr>
          <a:xfrm>
            <a:off x="7909622" y="1565448"/>
            <a:ext cx="60299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</a:t>
            </a:r>
            <a:endParaRPr kumimoji="0" lang="zh-CN" altLang="en-U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E0A2607-B0DA-0C5C-447E-B00906F95BD2}"/>
              </a:ext>
            </a:extLst>
          </p:cNvPr>
          <p:cNvCxnSpPr>
            <a:cxnSpLocks/>
          </p:cNvCxnSpPr>
          <p:nvPr/>
        </p:nvCxnSpPr>
        <p:spPr>
          <a:xfrm flipV="1">
            <a:off x="7482872" y="2286000"/>
            <a:ext cx="893955" cy="608711"/>
          </a:xfrm>
          <a:prstGeom prst="line">
            <a:avLst/>
          </a:prstGeom>
          <a:ln w="635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">
            <a:extLst>
              <a:ext uri="{FF2B5EF4-FFF2-40B4-BE49-F238E27FC236}">
                <a16:creationId xmlns:a16="http://schemas.microsoft.com/office/drawing/2014/main" id="{30832659-B889-EB1D-4854-99588A96D223}"/>
              </a:ext>
            </a:extLst>
          </p:cNvPr>
          <p:cNvSpPr/>
          <p:nvPr/>
        </p:nvSpPr>
        <p:spPr>
          <a:xfrm>
            <a:off x="7125838" y="1825376"/>
            <a:ext cx="653168" cy="7088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F3E228-D035-366E-0E2B-F76A4E44DB29}"/>
              </a:ext>
            </a:extLst>
          </p:cNvPr>
          <p:cNvCxnSpPr>
            <a:cxnSpLocks/>
          </p:cNvCxnSpPr>
          <p:nvPr/>
        </p:nvCxnSpPr>
        <p:spPr>
          <a:xfrm flipV="1">
            <a:off x="8415134" y="1108695"/>
            <a:ext cx="1769621" cy="1163504"/>
          </a:xfrm>
          <a:prstGeom prst="line">
            <a:avLst/>
          </a:prstGeom>
          <a:ln w="63500">
            <a:solidFill>
              <a:srgbClr val="00206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1">
            <a:extLst>
              <a:ext uri="{FF2B5EF4-FFF2-40B4-BE49-F238E27FC236}">
                <a16:creationId xmlns:a16="http://schemas.microsoft.com/office/drawing/2014/main" id="{8B1B64D1-7E05-4D10-5EE9-8B09DDCE9352}"/>
              </a:ext>
            </a:extLst>
          </p:cNvPr>
          <p:cNvSpPr/>
          <p:nvPr/>
        </p:nvSpPr>
        <p:spPr>
          <a:xfrm>
            <a:off x="9427020" y="1687530"/>
            <a:ext cx="653168" cy="7088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ln w="1270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 animBg="1"/>
      <p:bldP spid="23" grpId="0" animBg="1"/>
      <p:bldP spid="24" grpId="0"/>
      <p:bldP spid="31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011826" y="1442332"/>
            <a:ext cx="10622280" cy="686574"/>
          </a:xfrm>
          <a:prstGeom prst="roundRect">
            <a:avLst>
              <a:gd name="adj" fmla="val 2667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a) Dưới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đây là cách xác định trung điểm của một đoạn thẳng.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-99060" y="-217622"/>
            <a:ext cx="1905000" cy="1905000"/>
            <a:chOff x="228600" y="-13252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-13252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876300" y="533400"/>
              <a:ext cx="609599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800">
                  <a:ln w="22225">
                    <a:noFill/>
                  </a:ln>
                  <a:solidFill>
                    <a:srgbClr val="FCECD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AC233-C69F-D335-9C92-9383EB869F89}"/>
              </a:ext>
            </a:extLst>
          </p:cNvPr>
          <p:cNvGrpSpPr/>
          <p:nvPr/>
        </p:nvGrpSpPr>
        <p:grpSpPr>
          <a:xfrm>
            <a:off x="2057400" y="3097503"/>
            <a:ext cx="4267200" cy="457200"/>
            <a:chOff x="1851351" y="1773168"/>
            <a:chExt cx="9144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F00E30-A397-F6BF-7778-771100B61629}"/>
                </a:ext>
              </a:extLst>
            </p:cNvPr>
            <p:cNvGrpSpPr/>
            <p:nvPr/>
          </p:nvGrpSpPr>
          <p:grpSpPr>
            <a:xfrm>
              <a:off x="1851351" y="1773168"/>
              <a:ext cx="9144000" cy="457200"/>
              <a:chOff x="1524000" y="3144768"/>
              <a:chExt cx="9144000" cy="4572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A9E2293-D3CE-DD4D-A2E3-33B963E66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00" y="3373368"/>
                <a:ext cx="9144000" cy="0"/>
              </a:xfrm>
              <a:prstGeom prst="line">
                <a:avLst/>
              </a:prstGeom>
              <a:ln w="15240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B8B3CA-EA0C-08C1-7C44-423A5F7BFE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4000" y="3144768"/>
                <a:ext cx="0" cy="457200"/>
              </a:xfrm>
              <a:prstGeom prst="line">
                <a:avLst/>
              </a:prstGeom>
              <a:ln w="5715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A606DF-2D68-B9F6-3B6A-64954D059A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64499" y="3144768"/>
                <a:ext cx="0" cy="457200"/>
              </a:xfrm>
              <a:prstGeom prst="line">
                <a:avLst/>
              </a:prstGeom>
              <a:ln w="5715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04E373-F698-6521-BAE1-2160221737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3351" y="1773168"/>
              <a:ext cx="0" cy="457200"/>
            </a:xfrm>
            <a:prstGeom prst="line">
              <a:avLst/>
            </a:prstGeom>
            <a:ln w="57150">
              <a:solidFill>
                <a:srgbClr val="10A7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1">
            <a:extLst>
              <a:ext uri="{FF2B5EF4-FFF2-40B4-BE49-F238E27FC236}">
                <a16:creationId xmlns:a16="http://schemas.microsoft.com/office/drawing/2014/main" id="{EE29DA92-595F-4A2E-6CCC-0444A6CE5796}"/>
              </a:ext>
            </a:extLst>
          </p:cNvPr>
          <p:cNvSpPr/>
          <p:nvPr/>
        </p:nvSpPr>
        <p:spPr>
          <a:xfrm>
            <a:off x="1676400" y="2106903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F89957E1-F75D-F1CA-E1B2-2256D3223CF4}"/>
              </a:ext>
            </a:extLst>
          </p:cNvPr>
          <p:cNvSpPr/>
          <p:nvPr/>
        </p:nvSpPr>
        <p:spPr>
          <a:xfrm>
            <a:off x="3543300" y="2081840"/>
            <a:ext cx="723900" cy="1015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A2A940AA-01AF-0E1D-8E6C-83DCCCBF0B6F}"/>
              </a:ext>
            </a:extLst>
          </p:cNvPr>
          <p:cNvSpPr/>
          <p:nvPr/>
        </p:nvSpPr>
        <p:spPr>
          <a:xfrm>
            <a:off x="5943600" y="2106903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6F2B51-D0F8-20D7-07E3-39A28D586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604">
            <a:off x="2229653" y="2160529"/>
            <a:ext cx="734817" cy="1117593"/>
          </a:xfrm>
          <a:prstGeom prst="rect">
            <a:avLst/>
          </a:prstGeom>
        </p:spPr>
      </p:pic>
      <p:sp>
        <p:nvSpPr>
          <p:cNvPr id="34" name="6">
            <a:extLst>
              <a:ext uri="{FF2B5EF4-FFF2-40B4-BE49-F238E27FC236}">
                <a16:creationId xmlns:a16="http://schemas.microsoft.com/office/drawing/2014/main" id="{B70F29E5-9D59-B33C-C493-919040EF880A}"/>
              </a:ext>
            </a:extLst>
          </p:cNvPr>
          <p:cNvSpPr/>
          <p:nvPr/>
        </p:nvSpPr>
        <p:spPr>
          <a:xfrm>
            <a:off x="415531" y="5439634"/>
            <a:ext cx="11360939" cy="824267"/>
          </a:xfrm>
          <a:prstGeom prst="round2DiagRect">
            <a:avLst>
              <a:gd name="adj1" fmla="val 24450"/>
              <a:gd name="adj2" fmla="val 0"/>
            </a:avLst>
          </a:prstGeom>
          <a:solidFill>
            <a:srgbClr val="FF3F3F"/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thích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tại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sao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N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4000" b="1" kern="800" dirty="0">
                <a:ln w="22225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ST.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6A923D-A8BA-7F5B-5F76-92EB6889794B}"/>
              </a:ext>
            </a:extLst>
          </p:cNvPr>
          <p:cNvGrpSpPr/>
          <p:nvPr/>
        </p:nvGrpSpPr>
        <p:grpSpPr>
          <a:xfrm>
            <a:off x="1981200" y="3244651"/>
            <a:ext cx="9144000" cy="1914946"/>
            <a:chOff x="1981200" y="3266654"/>
            <a:chExt cx="9144000" cy="191494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3D22B8-F845-7FD1-3EAA-A0FB114FF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43" b="29772"/>
            <a:stretch/>
          </p:blipFill>
          <p:spPr>
            <a:xfrm>
              <a:off x="1981200" y="3266654"/>
              <a:ext cx="9144000" cy="191494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BCD93E-824A-4DD5-384C-C18613403317}"/>
                </a:ext>
              </a:extLst>
            </p:cNvPr>
            <p:cNvSpPr txBox="1"/>
            <p:nvPr/>
          </p:nvSpPr>
          <p:spPr>
            <a:xfrm>
              <a:off x="2057400" y="4542912"/>
              <a:ext cx="342897" cy="276999"/>
            </a:xfrm>
            <a:prstGeom prst="rect">
              <a:avLst/>
            </a:prstGeom>
            <a:solidFill>
              <a:srgbClr val="FFFFE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b="1">
                  <a:solidFill>
                    <a:sysClr val="windowText" lastClr="000000"/>
                  </a:solidFill>
                </a:rPr>
                <a:t>cm</a:t>
              </a:r>
            </a:p>
          </p:txBody>
        </p:sp>
      </p:grpSp>
      <p:sp>
        <p:nvSpPr>
          <p:cNvPr id="42" name="6">
            <a:extLst>
              <a:ext uri="{FF2B5EF4-FFF2-40B4-BE49-F238E27FC236}">
                <a16:creationId xmlns:a16="http://schemas.microsoft.com/office/drawing/2014/main" id="{90DD3DB2-85B0-6795-E041-A074F0EBE942}"/>
              </a:ext>
            </a:extLst>
          </p:cNvPr>
          <p:cNvSpPr/>
          <p:nvPr/>
        </p:nvSpPr>
        <p:spPr>
          <a:xfrm>
            <a:off x="2705101" y="2634815"/>
            <a:ext cx="101346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0" name="6">
            <a:extLst>
              <a:ext uri="{FF2B5EF4-FFF2-40B4-BE49-F238E27FC236}">
                <a16:creationId xmlns:a16="http://schemas.microsoft.com/office/drawing/2014/main" id="{A04217E3-2267-9AFA-8664-7405A642050B}"/>
              </a:ext>
            </a:extLst>
          </p:cNvPr>
          <p:cNvSpPr/>
          <p:nvPr/>
        </p:nvSpPr>
        <p:spPr>
          <a:xfrm>
            <a:off x="4724400" y="2615627"/>
            <a:ext cx="101346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4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17448 -0.007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48 -0.00764 L 0.34453 -0.012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4" grpId="0"/>
      <p:bldP spid="25" grpId="0"/>
      <p:bldP spid="34" grpId="0" animBg="1"/>
      <p:bldP spid="42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3953329" y="139635"/>
            <a:ext cx="4285343" cy="1538991"/>
          </a:xfrm>
          <a:prstGeom prst="rect">
            <a:avLst/>
          </a:prstGeom>
        </p:spPr>
      </p:pic>
      <p:grpSp>
        <p:nvGrpSpPr>
          <p:cNvPr id="40" name="10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381000" y="1447800"/>
            <a:ext cx="741271" cy="718296"/>
            <a:chOff x="4806949" y="2954027"/>
            <a:chExt cx="521377" cy="521377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843490" y="2977662"/>
              <a:ext cx="430923" cy="424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3200" dirty="0">
                  <a:solidFill>
                    <a:srgbClr val="FBE7B2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01</a:t>
              </a:r>
              <a:endParaRPr lang="zh-CN" altLang="en-US" sz="3200" dirty="0">
                <a:solidFill>
                  <a:srgbClr val="FBE7B2"/>
                </a:solidFill>
                <a:latin typeface="SVN-SAF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86C6F5-0114-A72C-894C-1AE4D6CD8934}"/>
              </a:ext>
            </a:extLst>
          </p:cNvPr>
          <p:cNvSpPr txBox="1"/>
          <p:nvPr/>
        </p:nvSpPr>
        <p:spPr>
          <a:xfrm>
            <a:off x="4880176" y="179732"/>
            <a:ext cx="2431648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354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LNTH-Hoa Nho LNTH" pitchFamily="2" charset="0"/>
                <a:ea typeface="方正少儿简体" panose="03000509000000000000" pitchFamily="65" charset="-122"/>
                <a:cs typeface="+mn-ea"/>
                <a:sym typeface="+mn-lt"/>
              </a:rPr>
              <a:t>MỤC TIÊU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effectLst/>
              <a:uLnTx/>
              <a:uFillTx/>
              <a:latin typeface="LNTH-Hoa Nho LNTH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15434046-3D02-C0D7-4A01-ECA12FD90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19" y="1499408"/>
            <a:ext cx="4038260" cy="646329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 defTabSz="914354"/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Kiến thức, kĩ năng:</a:t>
            </a:r>
            <a:endParaRPr lang="zh-CN" altLang="en-US" sz="36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5EDC687B-A0D1-A1EF-8228-DC12C73B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719" y="2232686"/>
            <a:ext cx="11923872" cy="584773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32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- Nhận biết điểm ở giữa hai điểm, trung điểm của đoạn thẳng.</a:t>
            </a:r>
            <a:endParaRPr lang="zh-CN" altLang="en-US" sz="32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63E9399E-FAFE-4A68-55F5-C20501D2E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948" y="2817459"/>
            <a:ext cx="11811000" cy="584773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32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- Xác định trung điểm của đoạn thẳng qua hình ảnh trực quan.</a:t>
            </a:r>
            <a:endParaRPr lang="zh-CN" altLang="en-US" sz="32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7366629C-0CCA-69C1-38A5-26BAB458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948" y="3419175"/>
            <a:ext cx="10901452" cy="107721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-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thẳng</a:t>
            </a:r>
            <a:r>
              <a:rPr lang="en-US" altLang="zh-CN" sz="3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1" name="10">
            <a:extLst>
              <a:ext uri="{FF2B5EF4-FFF2-40B4-BE49-F238E27FC236}">
                <a16:creationId xmlns:a16="http://schemas.microsoft.com/office/drawing/2014/main" id="{43F46147-B6FD-38A9-C58E-9F96F3CD6F69}"/>
              </a:ext>
            </a:extLst>
          </p:cNvPr>
          <p:cNvGrpSpPr/>
          <p:nvPr/>
        </p:nvGrpSpPr>
        <p:grpSpPr>
          <a:xfrm>
            <a:off x="335703" y="4495800"/>
            <a:ext cx="743021" cy="718296"/>
            <a:chOff x="4805718" y="2954027"/>
            <a:chExt cx="522608" cy="521377"/>
          </a:xfrm>
        </p:grpSpPr>
        <p:sp>
          <p:nvSpPr>
            <p:cNvPr id="12" name="椭圆 40">
              <a:extLst>
                <a:ext uri="{FF2B5EF4-FFF2-40B4-BE49-F238E27FC236}">
                  <a16:creationId xmlns:a16="http://schemas.microsoft.com/office/drawing/2014/main" id="{C9487A93-A5EC-E32E-1C45-6DD974591F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41">
              <a:extLst>
                <a:ext uri="{FF2B5EF4-FFF2-40B4-BE49-F238E27FC236}">
                  <a16:creationId xmlns:a16="http://schemas.microsoft.com/office/drawing/2014/main" id="{C0902A02-2F0A-7DDE-6298-2D3BC1B67846}"/>
                </a:ext>
              </a:extLst>
            </p:cNvPr>
            <p:cNvSpPr/>
            <p:nvPr/>
          </p:nvSpPr>
          <p:spPr>
            <a:xfrm>
              <a:off x="4805718" y="2977662"/>
              <a:ext cx="506465" cy="424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3200">
                  <a:solidFill>
                    <a:srgbClr val="FBE7B2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02</a:t>
              </a:r>
              <a:endParaRPr lang="zh-CN" altLang="en-US" sz="3200" dirty="0">
                <a:solidFill>
                  <a:srgbClr val="FBE7B2"/>
                </a:solidFill>
                <a:latin typeface="SVN-SAF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4" name="3">
            <a:extLst>
              <a:ext uri="{FF2B5EF4-FFF2-40B4-BE49-F238E27FC236}">
                <a16:creationId xmlns:a16="http://schemas.microsoft.com/office/drawing/2014/main" id="{4A1F7CBC-8192-A22A-D37E-6C586229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73" y="4531749"/>
            <a:ext cx="11064809" cy="1138771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914354"/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Năng lực chú trọng: </a:t>
            </a:r>
            <a:r>
              <a:rPr lang="en-US" altLang="zh-CN" sz="32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tư duy và lập luận toán học; giao tiếp toán học; sử dụng công cụ, phương tiện học toán.</a:t>
            </a:r>
            <a:endParaRPr lang="zh-CN" altLang="en-US" sz="32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5" name="10">
            <a:extLst>
              <a:ext uri="{FF2B5EF4-FFF2-40B4-BE49-F238E27FC236}">
                <a16:creationId xmlns:a16="http://schemas.microsoft.com/office/drawing/2014/main" id="{881773E4-8998-53EC-4E80-6883B7C07BFA}"/>
              </a:ext>
            </a:extLst>
          </p:cNvPr>
          <p:cNvGrpSpPr/>
          <p:nvPr/>
        </p:nvGrpSpPr>
        <p:grpSpPr>
          <a:xfrm>
            <a:off x="304800" y="5593016"/>
            <a:ext cx="741271" cy="718296"/>
            <a:chOff x="4806949" y="2954027"/>
            <a:chExt cx="521377" cy="521377"/>
          </a:xfrm>
        </p:grpSpPr>
        <p:sp>
          <p:nvSpPr>
            <p:cNvPr id="16" name="椭圆 40">
              <a:extLst>
                <a:ext uri="{FF2B5EF4-FFF2-40B4-BE49-F238E27FC236}">
                  <a16:creationId xmlns:a16="http://schemas.microsoft.com/office/drawing/2014/main" id="{07D93603-B9AA-BA2F-7B91-9F78327F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7" name="矩形 41">
              <a:extLst>
                <a:ext uri="{FF2B5EF4-FFF2-40B4-BE49-F238E27FC236}">
                  <a16:creationId xmlns:a16="http://schemas.microsoft.com/office/drawing/2014/main" id="{C7F3AECB-B712-CE94-6DE5-B57BE65AB334}"/>
                </a:ext>
              </a:extLst>
            </p:cNvPr>
            <p:cNvSpPr/>
            <p:nvPr/>
          </p:nvSpPr>
          <p:spPr>
            <a:xfrm>
              <a:off x="4811356" y="2977662"/>
              <a:ext cx="495190" cy="424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4"/>
              <a:r>
                <a:rPr lang="en-US" altLang="zh-CN" sz="3200">
                  <a:solidFill>
                    <a:srgbClr val="FBE7B2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rPr>
                <a:t>03</a:t>
              </a:r>
              <a:endParaRPr lang="zh-CN" altLang="en-US" sz="3200" dirty="0">
                <a:solidFill>
                  <a:srgbClr val="FBE7B2"/>
                </a:solidFill>
                <a:latin typeface="SVN-SAF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8" name="3">
            <a:extLst>
              <a:ext uri="{FF2B5EF4-FFF2-40B4-BE49-F238E27FC236}">
                <a16:creationId xmlns:a16="http://schemas.microsoft.com/office/drawing/2014/main" id="{4BF16470-4B73-95A8-32C8-1CC75DFF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38" y="5664983"/>
            <a:ext cx="11064809" cy="646329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 defTabSz="914354"/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Tích hợp: </a:t>
            </a:r>
            <a:r>
              <a:rPr lang="en-US" altLang="zh-CN" sz="32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Toán học và cuộc sống, Tự nhiên và Xã hội, Tiếng Việt.</a:t>
            </a:r>
            <a:endParaRPr lang="zh-CN" altLang="en-US" sz="36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FFED9B14-0432-4B2A-F4E0-91E86B0E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67" y="6211671"/>
            <a:ext cx="9158118" cy="646329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100000">
                      <a:schemeClr val="tx2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 defTabSz="914354"/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Phẩm chất: </a:t>
            </a:r>
            <a:r>
              <a:rPr lang="en-US" altLang="zh-CN" sz="3200" b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trách nhiệm, chăm chỉ, trung thực.</a:t>
            </a:r>
            <a:endParaRPr lang="zh-CN" altLang="en-US" sz="32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4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295400" y="532645"/>
            <a:ext cx="10622280" cy="686574"/>
          </a:xfrm>
          <a:prstGeom prst="roundRect">
            <a:avLst>
              <a:gd name="adj" fmla="val 2667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a) Dưới đây là cách xác định trung điểm của một đoạn thẳng.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-99060" y="0"/>
            <a:ext cx="1564551" cy="1687378"/>
            <a:chOff x="228600" y="-13252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-13252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905903" y="449370"/>
              <a:ext cx="609598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AC233-C69F-D335-9C92-9383EB869F89}"/>
              </a:ext>
            </a:extLst>
          </p:cNvPr>
          <p:cNvGrpSpPr/>
          <p:nvPr/>
        </p:nvGrpSpPr>
        <p:grpSpPr>
          <a:xfrm>
            <a:off x="2340974" y="2188571"/>
            <a:ext cx="4267200" cy="457200"/>
            <a:chOff x="1851351" y="1773168"/>
            <a:chExt cx="9144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F00E30-A397-F6BF-7778-771100B61629}"/>
                </a:ext>
              </a:extLst>
            </p:cNvPr>
            <p:cNvGrpSpPr/>
            <p:nvPr/>
          </p:nvGrpSpPr>
          <p:grpSpPr>
            <a:xfrm>
              <a:off x="1851351" y="1773168"/>
              <a:ext cx="9144000" cy="457200"/>
              <a:chOff x="1524000" y="3144768"/>
              <a:chExt cx="9144000" cy="4572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A9E2293-D3CE-DD4D-A2E3-33B963E66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00" y="3373368"/>
                <a:ext cx="9144000" cy="0"/>
              </a:xfrm>
              <a:prstGeom prst="line">
                <a:avLst/>
              </a:prstGeom>
              <a:ln w="15240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B8B3CA-EA0C-08C1-7C44-423A5F7BFE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4000" y="3144768"/>
                <a:ext cx="0" cy="457200"/>
              </a:xfrm>
              <a:prstGeom prst="line">
                <a:avLst/>
              </a:prstGeom>
              <a:ln w="5715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A606DF-2D68-B9F6-3B6A-64954D059A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64499" y="3144768"/>
                <a:ext cx="0" cy="457200"/>
              </a:xfrm>
              <a:prstGeom prst="line">
                <a:avLst/>
              </a:prstGeom>
              <a:ln w="57150">
                <a:solidFill>
                  <a:srgbClr val="10A700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04E373-F698-6521-BAE1-2160221737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3351" y="1773168"/>
              <a:ext cx="0" cy="457200"/>
            </a:xfrm>
            <a:prstGeom prst="line">
              <a:avLst/>
            </a:prstGeom>
            <a:ln w="57150">
              <a:solidFill>
                <a:srgbClr val="10A7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1">
            <a:extLst>
              <a:ext uri="{FF2B5EF4-FFF2-40B4-BE49-F238E27FC236}">
                <a16:creationId xmlns:a16="http://schemas.microsoft.com/office/drawing/2014/main" id="{EE29DA92-595F-4A2E-6CCC-0444A6CE5796}"/>
              </a:ext>
            </a:extLst>
          </p:cNvPr>
          <p:cNvSpPr/>
          <p:nvPr/>
        </p:nvSpPr>
        <p:spPr>
          <a:xfrm>
            <a:off x="1959974" y="1197971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F89957E1-F75D-F1CA-E1B2-2256D3223CF4}"/>
              </a:ext>
            </a:extLst>
          </p:cNvPr>
          <p:cNvSpPr/>
          <p:nvPr/>
        </p:nvSpPr>
        <p:spPr>
          <a:xfrm>
            <a:off x="3826874" y="1172908"/>
            <a:ext cx="723900" cy="1015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BD4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FFBD4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A2A940AA-01AF-0E1D-8E6C-83DCCCBF0B6F}"/>
              </a:ext>
            </a:extLst>
          </p:cNvPr>
          <p:cNvSpPr/>
          <p:nvPr/>
        </p:nvSpPr>
        <p:spPr>
          <a:xfrm>
            <a:off x="6227174" y="1197971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6F2B51-D0F8-20D7-07E3-39A28D586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604">
            <a:off x="6714840" y="1300409"/>
            <a:ext cx="734817" cy="111759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A6A923D-A8BA-7F5B-5F76-92EB6889794B}"/>
              </a:ext>
            </a:extLst>
          </p:cNvPr>
          <p:cNvGrpSpPr/>
          <p:nvPr/>
        </p:nvGrpSpPr>
        <p:grpSpPr>
          <a:xfrm>
            <a:off x="2264774" y="2335719"/>
            <a:ext cx="9144000" cy="1914946"/>
            <a:chOff x="1981200" y="3266654"/>
            <a:chExt cx="9144000" cy="191494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3D22B8-F845-7FD1-3EAA-A0FB114FF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43" b="29772"/>
            <a:stretch/>
          </p:blipFill>
          <p:spPr>
            <a:xfrm>
              <a:off x="1981200" y="3266654"/>
              <a:ext cx="9144000" cy="191494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BCD93E-824A-4DD5-384C-C18613403317}"/>
                </a:ext>
              </a:extLst>
            </p:cNvPr>
            <p:cNvSpPr txBox="1"/>
            <p:nvPr/>
          </p:nvSpPr>
          <p:spPr>
            <a:xfrm>
              <a:off x="2057400" y="4542912"/>
              <a:ext cx="342897" cy="276999"/>
            </a:xfrm>
            <a:prstGeom prst="rect">
              <a:avLst/>
            </a:prstGeom>
            <a:solidFill>
              <a:srgbClr val="FFFFE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cm</a:t>
              </a:r>
            </a:p>
          </p:txBody>
        </p:sp>
      </p:grpSp>
      <p:sp>
        <p:nvSpPr>
          <p:cNvPr id="7" name="6">
            <a:extLst>
              <a:ext uri="{FF2B5EF4-FFF2-40B4-BE49-F238E27FC236}">
                <a16:creationId xmlns:a16="http://schemas.microsoft.com/office/drawing/2014/main" id="{919D8F01-007C-FE3B-65F3-B99E44F418FA}"/>
              </a:ext>
            </a:extLst>
          </p:cNvPr>
          <p:cNvSpPr/>
          <p:nvPr/>
        </p:nvSpPr>
        <p:spPr>
          <a:xfrm>
            <a:off x="2790554" y="1730583"/>
            <a:ext cx="101346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01F17D1D-2AF9-A34B-5EA0-D008ACC92F8A}"/>
              </a:ext>
            </a:extLst>
          </p:cNvPr>
          <p:cNvSpPr/>
          <p:nvPr/>
        </p:nvSpPr>
        <p:spPr>
          <a:xfrm>
            <a:off x="5045257" y="1705802"/>
            <a:ext cx="101346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9FEC4C-2BA9-9F13-9F0A-95C1F75251DE}"/>
              </a:ext>
            </a:extLst>
          </p:cNvPr>
          <p:cNvGrpSpPr/>
          <p:nvPr/>
        </p:nvGrpSpPr>
        <p:grpSpPr>
          <a:xfrm>
            <a:off x="855466" y="3951142"/>
            <a:ext cx="11092663" cy="2664148"/>
            <a:chOff x="855466" y="3951142"/>
            <a:chExt cx="11092663" cy="2664148"/>
          </a:xfrm>
        </p:grpSpPr>
        <p:sp>
          <p:nvSpPr>
            <p:cNvPr id="34" name="6">
              <a:extLst>
                <a:ext uri="{FF2B5EF4-FFF2-40B4-BE49-F238E27FC236}">
                  <a16:creationId xmlns:a16="http://schemas.microsoft.com/office/drawing/2014/main" id="{B70F29E5-9D59-B33C-C493-919040EF880A}"/>
                </a:ext>
              </a:extLst>
            </p:cNvPr>
            <p:cNvSpPr/>
            <p:nvPr/>
          </p:nvSpPr>
          <p:spPr>
            <a:xfrm>
              <a:off x="855466" y="4357510"/>
              <a:ext cx="10481069" cy="2257780"/>
            </a:xfrm>
            <a:prstGeom prst="round2DiagRect">
              <a:avLst>
                <a:gd name="adj1" fmla="val 24450"/>
                <a:gd name="adj2" fmla="val 0"/>
              </a:avLst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800" cap="none" spc="0" normalizeH="0" baseline="0" noProof="0">
                  <a:ln w="22225"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N là</a:t>
              </a:r>
              <a:r>
                <a:rPr kumimoji="0" lang="en-US" altLang="zh-CN" sz="4000" b="1" i="0" u="none" strike="noStrike" kern="800" cap="none" spc="0" normalizeH="0" noProof="0">
                  <a:ln w="22225"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trung điểm của đoạn thẳng ST vì: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kern="800">
                  <a:ln w="22225">
                    <a:noFill/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	- N là </a:t>
              </a:r>
              <a:r>
                <a:rPr kumimoji="0" lang="en-US" altLang="zh-CN" sz="4000" b="1" i="0" u="none" strike="noStrike" kern="800" cap="none" spc="0" normalizeH="0" noProof="0">
                  <a:ln w="2222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điểm ở giữa hai điểm S và T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800" cap="none" spc="0" normalizeH="0" noProof="0">
                  <a:ln w="2222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	- NS = NT = 3 cm</a:t>
              </a:r>
              <a:endParaRPr kumimoji="0" lang="zh-CN" altLang="en-US" sz="40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2D6755-3712-7E38-2504-01795F437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4939" y="3951142"/>
              <a:ext cx="1223190" cy="893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718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757090" y="393228"/>
            <a:ext cx="10159367" cy="1553825"/>
          </a:xfrm>
          <a:prstGeom prst="roundRect">
            <a:avLst>
              <a:gd name="adj" fmla="val 2667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b) Vẽ đoạn thẳng AB dài 10 cm.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Xác định trung điểm M của đoạn thẳng AB.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0" y="223129"/>
            <a:ext cx="1879151" cy="1894022"/>
            <a:chOff x="258202" y="-112038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2" y="-112038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905903" y="449370"/>
              <a:ext cx="609598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2CC5EE28-860E-6C2A-CC21-35BC4E719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818" r="43476" b="45217"/>
          <a:stretch/>
        </p:blipFill>
        <p:spPr>
          <a:xfrm>
            <a:off x="3886201" y="2209800"/>
            <a:ext cx="3912721" cy="46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191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21E45E-E278-ECFD-139A-0B092B4DB810}"/>
              </a:ext>
            </a:extLst>
          </p:cNvPr>
          <p:cNvSpPr/>
          <p:nvPr/>
        </p:nvSpPr>
        <p:spPr>
          <a:xfrm>
            <a:off x="1564345" y="228374"/>
            <a:ext cx="9063310" cy="1409283"/>
          </a:xfrm>
          <a:prstGeom prst="roundRect">
            <a:avLst>
              <a:gd name="adj" fmla="val 26670"/>
            </a:avLst>
          </a:prstGeom>
          <a:solidFill>
            <a:srgbClr val="FFFFCC"/>
          </a:solidFill>
          <a:ln w="76200">
            <a:solidFill>
              <a:srgbClr val="0E99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) Vẽ đoạn thẳng AB dài 10 cm.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Xác định trung điểm M của đoạn thẳng AB.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AF96-E642-F5A4-F881-71952033F215}"/>
              </a:ext>
            </a:extLst>
          </p:cNvPr>
          <p:cNvGrpSpPr/>
          <p:nvPr/>
        </p:nvGrpSpPr>
        <p:grpSpPr>
          <a:xfrm>
            <a:off x="-157031" y="72258"/>
            <a:ext cx="1879151" cy="1894022"/>
            <a:chOff x="258202" y="-112038"/>
            <a:chExt cx="19050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6EB31-0778-4F56-B1B2-58B8E067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2" y="-112038"/>
              <a:ext cx="1905000" cy="1905000"/>
            </a:xfrm>
            <a:prstGeom prst="rect">
              <a:avLst/>
            </a:prstGeom>
          </p:spPr>
        </p:pic>
        <p:sp>
          <p:nvSpPr>
            <p:cNvPr id="5" name="6">
              <a:extLst>
                <a:ext uri="{FF2B5EF4-FFF2-40B4-BE49-F238E27FC236}">
                  <a16:creationId xmlns:a16="http://schemas.microsoft.com/office/drawing/2014/main" id="{B9FB5305-7A5D-D1B4-6E53-CFF38FD82D92}"/>
                </a:ext>
              </a:extLst>
            </p:cNvPr>
            <p:cNvSpPr/>
            <p:nvPr/>
          </p:nvSpPr>
          <p:spPr>
            <a:xfrm>
              <a:off x="905903" y="449370"/>
              <a:ext cx="609598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F00E30-A397-F6BF-7778-771100B61629}"/>
              </a:ext>
            </a:extLst>
          </p:cNvPr>
          <p:cNvGrpSpPr/>
          <p:nvPr/>
        </p:nvGrpSpPr>
        <p:grpSpPr>
          <a:xfrm>
            <a:off x="1828800" y="2676110"/>
            <a:ext cx="7162800" cy="471259"/>
            <a:chOff x="1524000" y="3144768"/>
            <a:chExt cx="9144000" cy="4572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9E2293-D3CE-DD4D-A2E3-33B963E6689C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373368"/>
              <a:ext cx="9144000" cy="0"/>
            </a:xfrm>
            <a:prstGeom prst="line">
              <a:avLst/>
            </a:prstGeom>
            <a:ln w="152400">
              <a:solidFill>
                <a:srgbClr val="10A7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B8B3CA-EA0C-08C1-7C44-423A5F7BFE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3144768"/>
              <a:ext cx="0" cy="457200"/>
            </a:xfrm>
            <a:prstGeom prst="line">
              <a:avLst/>
            </a:prstGeom>
            <a:ln w="57150">
              <a:solidFill>
                <a:srgbClr val="10A7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A606DF-2D68-B9F6-3B6A-64954D059A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499" y="3144768"/>
              <a:ext cx="0" cy="457200"/>
            </a:xfrm>
            <a:prstGeom prst="line">
              <a:avLst/>
            </a:prstGeom>
            <a:ln w="57150">
              <a:solidFill>
                <a:srgbClr val="10A7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04E373-F698-6521-BAE1-216022173760}"/>
              </a:ext>
            </a:extLst>
          </p:cNvPr>
          <p:cNvCxnSpPr>
            <a:cxnSpLocks/>
          </p:cNvCxnSpPr>
          <p:nvPr/>
        </p:nvCxnSpPr>
        <p:spPr>
          <a:xfrm flipV="1">
            <a:off x="5410200" y="2676110"/>
            <a:ext cx="0" cy="471259"/>
          </a:xfrm>
          <a:prstGeom prst="line">
            <a:avLst/>
          </a:prstGeom>
          <a:ln w="101600">
            <a:solidFill>
              <a:srgbClr val="FF0D69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1">
            <a:extLst>
              <a:ext uri="{FF2B5EF4-FFF2-40B4-BE49-F238E27FC236}">
                <a16:creationId xmlns:a16="http://schemas.microsoft.com/office/drawing/2014/main" id="{EE29DA92-595F-4A2E-6CCC-0444A6CE5796}"/>
              </a:ext>
            </a:extLst>
          </p:cNvPr>
          <p:cNvSpPr/>
          <p:nvPr/>
        </p:nvSpPr>
        <p:spPr>
          <a:xfrm>
            <a:off x="1163144" y="1728777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noProof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A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F89957E1-F75D-F1CA-E1B2-2256D3223CF4}"/>
              </a:ext>
            </a:extLst>
          </p:cNvPr>
          <p:cNvSpPr/>
          <p:nvPr/>
        </p:nvSpPr>
        <p:spPr>
          <a:xfrm>
            <a:off x="4729274" y="1752600"/>
            <a:ext cx="723900" cy="1015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BD45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FFBD4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A2A940AA-01AF-0E1D-8E6C-83DCCCBF0B6F}"/>
              </a:ext>
            </a:extLst>
          </p:cNvPr>
          <p:cNvSpPr/>
          <p:nvPr/>
        </p:nvSpPr>
        <p:spPr>
          <a:xfrm>
            <a:off x="8560796" y="1716240"/>
            <a:ext cx="7239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</a:t>
            </a:r>
            <a:endParaRPr kumimoji="0" lang="zh-CN" altLang="en-US" sz="5400" b="0" i="0" u="none" strike="noStrike" kern="1200" cap="none" spc="0" normalizeH="0" baseline="0" noProof="0" dirty="0">
              <a:ln w="38100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6A923D-A8BA-7F5B-5F76-92EB6889794B}"/>
              </a:ext>
            </a:extLst>
          </p:cNvPr>
          <p:cNvGrpSpPr/>
          <p:nvPr/>
        </p:nvGrpSpPr>
        <p:grpSpPr>
          <a:xfrm>
            <a:off x="1752600" y="2945902"/>
            <a:ext cx="9144000" cy="1914946"/>
            <a:chOff x="1981200" y="3266654"/>
            <a:chExt cx="9144000" cy="191494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3D22B8-F845-7FD1-3EAA-A0FB114FF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43" b="29772"/>
            <a:stretch/>
          </p:blipFill>
          <p:spPr>
            <a:xfrm>
              <a:off x="1981200" y="3266654"/>
              <a:ext cx="9144000" cy="191494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BCD93E-824A-4DD5-384C-C18613403317}"/>
                </a:ext>
              </a:extLst>
            </p:cNvPr>
            <p:cNvSpPr txBox="1"/>
            <p:nvPr/>
          </p:nvSpPr>
          <p:spPr>
            <a:xfrm>
              <a:off x="2057400" y="4542912"/>
              <a:ext cx="342897" cy="276999"/>
            </a:xfrm>
            <a:prstGeom prst="rect">
              <a:avLst/>
            </a:prstGeom>
            <a:solidFill>
              <a:srgbClr val="FFFFE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cm</a:t>
              </a:r>
            </a:p>
          </p:txBody>
        </p:sp>
      </p:grpSp>
      <p:sp>
        <p:nvSpPr>
          <p:cNvPr id="7" name="6">
            <a:extLst>
              <a:ext uri="{FF2B5EF4-FFF2-40B4-BE49-F238E27FC236}">
                <a16:creationId xmlns:a16="http://schemas.microsoft.com/office/drawing/2014/main" id="{919D8F01-007C-FE3B-65F3-B99E44F418FA}"/>
              </a:ext>
            </a:extLst>
          </p:cNvPr>
          <p:cNvSpPr/>
          <p:nvPr/>
        </p:nvSpPr>
        <p:spPr>
          <a:xfrm>
            <a:off x="3121459" y="2122133"/>
            <a:ext cx="1298140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5 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092D6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01F17D1D-2AF9-A34B-5EA0-D008ACC92F8A}"/>
              </a:ext>
            </a:extLst>
          </p:cNvPr>
          <p:cNvSpPr/>
          <p:nvPr/>
        </p:nvSpPr>
        <p:spPr>
          <a:xfrm>
            <a:off x="6852517" y="2111884"/>
            <a:ext cx="1377084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5 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092D6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36" name="Picture 1235">
            <a:extLst>
              <a:ext uri="{FF2B5EF4-FFF2-40B4-BE49-F238E27FC236}">
                <a16:creationId xmlns:a16="http://schemas.microsoft.com/office/drawing/2014/main" id="{3D3CAB6D-59F0-9C26-C94F-6F71BBE7D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604">
            <a:off x="1955868" y="1774941"/>
            <a:ext cx="734817" cy="1117593"/>
          </a:xfrm>
          <a:prstGeom prst="rect">
            <a:avLst/>
          </a:prstGeom>
        </p:spPr>
      </p:pic>
      <p:grpSp>
        <p:nvGrpSpPr>
          <p:cNvPr id="1237" name="Group 1236">
            <a:extLst>
              <a:ext uri="{FF2B5EF4-FFF2-40B4-BE49-F238E27FC236}">
                <a16:creationId xmlns:a16="http://schemas.microsoft.com/office/drawing/2014/main" id="{3BACC7F3-812A-1780-5283-22CE8539225D}"/>
              </a:ext>
            </a:extLst>
          </p:cNvPr>
          <p:cNvGrpSpPr/>
          <p:nvPr/>
        </p:nvGrpSpPr>
        <p:grpSpPr>
          <a:xfrm>
            <a:off x="2624705" y="4795752"/>
            <a:ext cx="8002950" cy="1985075"/>
            <a:chOff x="855466" y="4357510"/>
            <a:chExt cx="8002950" cy="1985075"/>
          </a:xfrm>
        </p:grpSpPr>
        <p:sp>
          <p:nvSpPr>
            <p:cNvPr id="1238" name="6">
              <a:extLst>
                <a:ext uri="{FF2B5EF4-FFF2-40B4-BE49-F238E27FC236}">
                  <a16:creationId xmlns:a16="http://schemas.microsoft.com/office/drawing/2014/main" id="{C20B72EF-0154-B5EE-AAD8-A41BFF7FD70B}"/>
                </a:ext>
              </a:extLst>
            </p:cNvPr>
            <p:cNvSpPr/>
            <p:nvPr/>
          </p:nvSpPr>
          <p:spPr>
            <a:xfrm>
              <a:off x="855466" y="4357510"/>
              <a:ext cx="7594825" cy="1827726"/>
            </a:xfrm>
            <a:prstGeom prst="round2DiagRect">
              <a:avLst>
                <a:gd name="adj1" fmla="val 24450"/>
                <a:gd name="adj2" fmla="val 0"/>
              </a:avLst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M</a:t>
              </a:r>
              <a:r>
                <a:rPr kumimoji="0" lang="en-US" altLang="zh-CN" sz="3200" b="1" i="0" u="none" strike="noStrike" kern="800" cap="none" spc="0" normalizeH="0" baseline="0" noProof="0">
                  <a:ln w="22225"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là</a:t>
              </a:r>
              <a:r>
                <a:rPr kumimoji="0" lang="en-US" altLang="zh-CN" sz="3200" b="1" i="0" u="none" strike="noStrike" kern="800" cap="none" spc="0" normalizeH="0" noProof="0">
                  <a:ln w="22225"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trung điểm của đoạn thẳng AB vì: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	- M là </a:t>
              </a:r>
              <a:r>
                <a:rPr kumimoji="0" lang="en-US" altLang="zh-CN" sz="3200" b="1" i="0" u="none" strike="noStrike" kern="800" cap="none" spc="0" normalizeH="0" noProof="0">
                  <a:ln w="2222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điểm ở giữa hai điểm A và B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800" cap="none" spc="0" normalizeH="0" noProof="0">
                  <a:ln w="2222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	- MA = MB = 5 cm</a:t>
              </a:r>
              <a:endParaRPr kumimoji="0" lang="zh-CN" altLang="en-US" sz="32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239" name="Picture 1238">
              <a:extLst>
                <a:ext uri="{FF2B5EF4-FFF2-40B4-BE49-F238E27FC236}">
                  <a16:creationId xmlns:a16="http://schemas.microsoft.com/office/drawing/2014/main" id="{541425DA-E50E-0520-3B82-C88608D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26" y="5449244"/>
              <a:ext cx="1223190" cy="893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890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9076 -0.009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76 -0.00926 L 0.58451 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🎥🎶 Game Show TV Showbiz Frame Animated VJ Loop Video Background for Edits  - YouTube">
            <a:extLst>
              <a:ext uri="{FF2B5EF4-FFF2-40B4-BE49-F238E27FC236}">
                <a16:creationId xmlns:a16="http://schemas.microsoft.com/office/drawing/2014/main" id="{CC07D420-895F-5D86-D19E-FDB9A567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3ED054-5E8B-7A79-8160-171A5596859B}"/>
              </a:ext>
            </a:extLst>
          </p:cNvPr>
          <p:cNvGrpSpPr/>
          <p:nvPr/>
        </p:nvGrpSpPr>
        <p:grpSpPr>
          <a:xfrm>
            <a:off x="549712" y="2477126"/>
            <a:ext cx="11092575" cy="1446548"/>
            <a:chOff x="881237" y="2443130"/>
            <a:chExt cx="11092575" cy="1446548"/>
          </a:xfrm>
        </p:grpSpPr>
        <p:sp>
          <p:nvSpPr>
            <p:cNvPr id="4" name="13">
              <a:extLst>
                <a:ext uri="{FF2B5EF4-FFF2-40B4-BE49-F238E27FC236}">
                  <a16:creationId xmlns:a16="http://schemas.microsoft.com/office/drawing/2014/main" id="{65E63D9A-A5CF-7086-4F80-8EE63F9BB50B}"/>
                </a:ext>
              </a:extLst>
            </p:cNvPr>
            <p:cNvSpPr txBox="1"/>
            <p:nvPr/>
          </p:nvSpPr>
          <p:spPr>
            <a:xfrm>
              <a:off x="881237" y="2443130"/>
              <a:ext cx="11092575" cy="144654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THỬ TÀI SIÊU NHÍ</a:t>
              </a:r>
              <a:endParaRPr kumimoji="0" lang="zh-CN" altLang="en-US" sz="88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  <p:sp>
          <p:nvSpPr>
            <p:cNvPr id="5" name="13">
              <a:extLst>
                <a:ext uri="{FF2B5EF4-FFF2-40B4-BE49-F238E27FC236}">
                  <a16:creationId xmlns:a16="http://schemas.microsoft.com/office/drawing/2014/main" id="{7D04D90B-AE8A-770B-59C5-84C582A21C89}"/>
                </a:ext>
              </a:extLst>
            </p:cNvPr>
            <p:cNvSpPr txBox="1"/>
            <p:nvPr/>
          </p:nvSpPr>
          <p:spPr>
            <a:xfrm>
              <a:off x="957436" y="2443130"/>
              <a:ext cx="10940175" cy="144654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800" cap="none" spc="300" normalizeH="0" baseline="0" noProof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THỬ TÀI SIÊU NHÍ</a:t>
              </a:r>
              <a:endParaRPr kumimoji="0" lang="zh-CN" altLang="en-US" sz="88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</p:grpSp>
      <p:pic>
        <p:nvPicPr>
          <p:cNvPr id="7" name="âm thanh magic">
            <a:hlinkClick r:id="" action="ppaction://media"/>
            <a:extLst>
              <a:ext uri="{FF2B5EF4-FFF2-40B4-BE49-F238E27FC236}">
                <a16:creationId xmlns:a16="http://schemas.microsoft.com/office/drawing/2014/main" id="{5ED60D06-9141-C24C-7A2A-5D1023A3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00" y="1676400"/>
            <a:ext cx="487363" cy="4873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F7CC6E8-6396-99A0-B2EC-BBE086980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291" r="64085"/>
          <a:stretch/>
        </p:blipFill>
        <p:spPr>
          <a:xfrm>
            <a:off x="5330112" y="3923674"/>
            <a:ext cx="1531775" cy="2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🎥🎶 Game Show TV Showbiz Frame Animated VJ Loop Video Background for Edits  - YouTube">
            <a:extLst>
              <a:ext uri="{FF2B5EF4-FFF2-40B4-BE49-F238E27FC236}">
                <a16:creationId xmlns:a16="http://schemas.microsoft.com/office/drawing/2014/main" id="{C96E0736-E565-9ACB-04F0-128F1D24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C40F7-30AA-AED3-DEE1-9F82004EA971}"/>
              </a:ext>
            </a:extLst>
          </p:cNvPr>
          <p:cNvSpPr txBox="1"/>
          <p:nvPr/>
        </p:nvSpPr>
        <p:spPr>
          <a:xfrm>
            <a:off x="1123950" y="1066800"/>
            <a:ext cx="9944100" cy="316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4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DÙNG THƯỚC KẺ, </a:t>
            </a:r>
            <a:br>
              <a:rPr lang="pt-BR" sz="4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 BẠN </a:t>
            </a:r>
            <a:r>
              <a:rPr lang="pt-BR" sz="4600" b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TÌM CÁCH  XÁC ĐỊNH </a:t>
            </a:r>
            <a:br>
              <a:rPr lang="pt-BR" sz="4600" b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600" b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ĐIỂM CÁC CẠNH CỦA MẢNH GIẤY HÌNH CHỮ NHẬT? </a:t>
            </a:r>
            <a:endParaRPr lang="en-US" sz="4600" b="1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9A7AD-42D8-B4D9-CEC0-8040A21A488C}"/>
              </a:ext>
            </a:extLst>
          </p:cNvPr>
          <p:cNvSpPr/>
          <p:nvPr/>
        </p:nvSpPr>
        <p:spPr>
          <a:xfrm>
            <a:off x="4267200" y="4234911"/>
            <a:ext cx="3657600" cy="1573574"/>
          </a:xfrm>
          <a:prstGeom prst="rect">
            <a:avLst/>
          </a:prstGeom>
          <a:solidFill>
            <a:srgbClr val="FAD5E5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8395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🎥🎶 Game Show TV Showbiz Frame Animated VJ Loop Video Background for Edits  - YouTube">
            <a:extLst>
              <a:ext uri="{FF2B5EF4-FFF2-40B4-BE49-F238E27FC236}">
                <a16:creationId xmlns:a16="http://schemas.microsoft.com/office/drawing/2014/main" id="{C96E0736-E565-9ACB-04F0-128F1D24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3" y="-354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C40F7-30AA-AED3-DEE1-9F82004EA971}"/>
              </a:ext>
            </a:extLst>
          </p:cNvPr>
          <p:cNvSpPr txBox="1"/>
          <p:nvPr/>
        </p:nvSpPr>
        <p:spPr>
          <a:xfrm>
            <a:off x="2180782" y="1981200"/>
            <a:ext cx="7791450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  <a:defRPr/>
            </a:pPr>
            <a:r>
              <a:rPr lang="pt-BR" sz="4800" b="1">
                <a:solidFill>
                  <a:schemeClr val="accent5">
                    <a:lumMod val="50000"/>
                  </a:schemeClr>
                </a:solidFill>
                <a:latin typeface="#9Slide07 SVNA Love Of Thund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CÙNG THẢO LUẬN ĐỂ TÌM RA CÁCH HAY NHẤT NHÉ!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7 SVNA Love Of Thunder" panose="02040603050506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D1F0E-F11C-3FED-F83B-A5B6FDC3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429000"/>
            <a:ext cx="7086600" cy="29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03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75C4C6A-020D-0492-40C0-97DF6903A53F}"/>
              </a:ext>
            </a:extLst>
          </p:cNvPr>
          <p:cNvSpPr txBox="1"/>
          <p:nvPr/>
        </p:nvSpPr>
        <p:spPr>
          <a:xfrm>
            <a:off x="914400" y="4724400"/>
            <a:ext cx="10500948" cy="599123"/>
          </a:xfrm>
          <a:prstGeom prst="roundRect">
            <a:avLst>
              <a:gd name="adj" fmla="val 22397"/>
            </a:avLst>
          </a:prstGeom>
          <a:solidFill>
            <a:schemeClr val="bg2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D6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Gấp tờ giấy hình chữ nhật ABCD sao cho cạnh AD trùng với cạnh BC.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D6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9FC240D-6D3E-B88E-709C-61C359BCF3AF}"/>
              </a:ext>
            </a:extLst>
          </p:cNvPr>
          <p:cNvSpPr/>
          <p:nvPr/>
        </p:nvSpPr>
        <p:spPr>
          <a:xfrm>
            <a:off x="3899043" y="2658770"/>
            <a:ext cx="749157" cy="404528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07D8F3-1751-A00D-B753-516E0BCB36B0}"/>
              </a:ext>
            </a:extLst>
          </p:cNvPr>
          <p:cNvSpPr txBox="1"/>
          <p:nvPr/>
        </p:nvSpPr>
        <p:spPr>
          <a:xfrm>
            <a:off x="914400" y="5410200"/>
            <a:ext cx="10500948" cy="599123"/>
          </a:xfrm>
          <a:prstGeom prst="roundRect">
            <a:avLst>
              <a:gd name="adj" fmla="val 22397"/>
            </a:avLst>
          </a:prstGeom>
          <a:solidFill>
            <a:srgbClr val="FF0066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Đánh dấu trung điểm M của cạnh AB, trung điểm N của cạnh CD.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93E89C-D420-9D3D-5D65-958418EB8730}"/>
              </a:ext>
            </a:extLst>
          </p:cNvPr>
          <p:cNvSpPr txBox="1"/>
          <p:nvPr/>
        </p:nvSpPr>
        <p:spPr>
          <a:xfrm>
            <a:off x="914400" y="6096000"/>
            <a:ext cx="10531354" cy="609243"/>
          </a:xfrm>
          <a:prstGeom prst="roundRect">
            <a:avLst>
              <a:gd name="adj" fmla="val 25205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Thực hiện tương tự để xác định trung điểm I và K của cạnh AD và BC.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316D55-6A4C-D3CC-2680-F299A27EC994}"/>
              </a:ext>
            </a:extLst>
          </p:cNvPr>
          <p:cNvGrpSpPr/>
          <p:nvPr/>
        </p:nvGrpSpPr>
        <p:grpSpPr>
          <a:xfrm>
            <a:off x="-76200" y="1549309"/>
            <a:ext cx="4132806" cy="2495607"/>
            <a:chOff x="-7235" y="2613476"/>
            <a:chExt cx="4132806" cy="24956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C95D95-50B1-BB93-9D89-849D6103CE4B}"/>
                </a:ext>
              </a:extLst>
            </p:cNvPr>
            <p:cNvSpPr/>
            <p:nvPr/>
          </p:nvSpPr>
          <p:spPr>
            <a:xfrm>
              <a:off x="609600" y="3153476"/>
              <a:ext cx="2892444" cy="1409283"/>
            </a:xfrm>
            <a:prstGeom prst="rect">
              <a:avLst/>
            </a:prstGeom>
            <a:solidFill>
              <a:srgbClr val="FAD5E5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260E6007-72F6-EAB8-C069-5658AD625DEA}"/>
                </a:ext>
              </a:extLst>
            </p:cNvPr>
            <p:cNvSpPr/>
            <p:nvPr/>
          </p:nvSpPr>
          <p:spPr>
            <a:xfrm>
              <a:off x="0" y="2645412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A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9" name="1">
              <a:extLst>
                <a:ext uri="{FF2B5EF4-FFF2-40B4-BE49-F238E27FC236}">
                  <a16:creationId xmlns:a16="http://schemas.microsoft.com/office/drawing/2014/main" id="{C3366D42-D896-7199-E707-F170A20C1C31}"/>
                </a:ext>
              </a:extLst>
            </p:cNvPr>
            <p:cNvSpPr/>
            <p:nvPr/>
          </p:nvSpPr>
          <p:spPr>
            <a:xfrm>
              <a:off x="3400990" y="2613476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B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0" name="1">
              <a:extLst>
                <a:ext uri="{FF2B5EF4-FFF2-40B4-BE49-F238E27FC236}">
                  <a16:creationId xmlns:a16="http://schemas.microsoft.com/office/drawing/2014/main" id="{DBF043D7-94C5-4BE8-0A5D-E3D2B7BDE514}"/>
                </a:ext>
              </a:extLst>
            </p:cNvPr>
            <p:cNvSpPr/>
            <p:nvPr/>
          </p:nvSpPr>
          <p:spPr>
            <a:xfrm>
              <a:off x="3401671" y="4387268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BB01567C-CE13-115B-2016-C58FC8E43B08}"/>
                </a:ext>
              </a:extLst>
            </p:cNvPr>
            <p:cNvSpPr/>
            <p:nvPr/>
          </p:nvSpPr>
          <p:spPr>
            <a:xfrm>
              <a:off x="-7235" y="4401197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D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5" name="1">
            <a:extLst>
              <a:ext uri="{FF2B5EF4-FFF2-40B4-BE49-F238E27FC236}">
                <a16:creationId xmlns:a16="http://schemas.microsoft.com/office/drawing/2014/main" id="{69E7E22B-EB53-7356-F12F-7B626EDE6A35}"/>
              </a:ext>
            </a:extLst>
          </p:cNvPr>
          <p:cNvSpPr/>
          <p:nvPr/>
        </p:nvSpPr>
        <p:spPr>
          <a:xfrm>
            <a:off x="4495800" y="1577778"/>
            <a:ext cx="723900" cy="707886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>
                <a:ln w="381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</a:t>
            </a:r>
            <a:endParaRPr kumimoji="0" lang="zh-CN" altLang="en-US" sz="3600" b="0" i="0" u="none" strike="noStrike" kern="1200" cap="none" spc="0" normalizeH="0" baseline="0" noProof="0" dirty="0">
              <a:ln w="3810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C1B08F6B-9A6A-3A52-EDF3-4DF8D7ECEC8E}"/>
              </a:ext>
            </a:extLst>
          </p:cNvPr>
          <p:cNvSpPr/>
          <p:nvPr/>
        </p:nvSpPr>
        <p:spPr>
          <a:xfrm>
            <a:off x="4561220" y="3347317"/>
            <a:ext cx="7239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</a:t>
            </a:r>
            <a:endParaRPr kumimoji="0" lang="zh-CN" altLang="en-US" sz="3600" b="0" i="0" u="none" strike="noStrike" kern="1200" cap="none" spc="0" normalizeH="0" baseline="0" noProof="0" dirty="0">
              <a:ln w="381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01D686-0CE3-BE40-D09D-4769C400FEC0}"/>
              </a:ext>
            </a:extLst>
          </p:cNvPr>
          <p:cNvGrpSpPr/>
          <p:nvPr/>
        </p:nvGrpSpPr>
        <p:grpSpPr>
          <a:xfrm>
            <a:off x="4898729" y="1679512"/>
            <a:ext cx="2518146" cy="3121088"/>
            <a:chOff x="5711454" y="2507261"/>
            <a:chExt cx="2518146" cy="31210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9B9BCE-7FEF-CCEF-36EF-ECBBABA173F2}"/>
                </a:ext>
              </a:extLst>
            </p:cNvPr>
            <p:cNvGrpSpPr/>
            <p:nvPr/>
          </p:nvGrpSpPr>
          <p:grpSpPr>
            <a:xfrm>
              <a:off x="5711454" y="2868787"/>
              <a:ext cx="1908546" cy="2051676"/>
              <a:chOff x="7432088" y="5715000"/>
              <a:chExt cx="2096413" cy="20858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FC38FA-CC54-70E9-AFF7-617C5E783EAC}"/>
                  </a:ext>
                </a:extLst>
              </p:cNvPr>
              <p:cNvSpPr/>
              <p:nvPr/>
            </p:nvSpPr>
            <p:spPr>
              <a:xfrm>
                <a:off x="7706703" y="5715000"/>
                <a:ext cx="1821798" cy="1573574"/>
              </a:xfrm>
              <a:prstGeom prst="rect">
                <a:avLst/>
              </a:prstGeom>
              <a:solidFill>
                <a:srgbClr val="FAD5E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2F5ACB-B53F-D0CE-FC1E-0F9E30F5DF69}"/>
                  </a:ext>
                </a:extLst>
              </p:cNvPr>
              <p:cNvSpPr/>
              <p:nvPr/>
            </p:nvSpPr>
            <p:spPr>
              <a:xfrm>
                <a:off x="7432088" y="5895895"/>
                <a:ext cx="1821797" cy="1905000"/>
              </a:xfrm>
              <a:prstGeom prst="rect">
                <a:avLst/>
              </a:prstGeom>
              <a:solidFill>
                <a:srgbClr val="FAD5E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1">
              <a:extLst>
                <a:ext uri="{FF2B5EF4-FFF2-40B4-BE49-F238E27FC236}">
                  <a16:creationId xmlns:a16="http://schemas.microsoft.com/office/drawing/2014/main" id="{001EBB73-F637-7472-9AE4-0E0433C02C08}"/>
                </a:ext>
              </a:extLst>
            </p:cNvPr>
            <p:cNvSpPr/>
            <p:nvPr/>
          </p:nvSpPr>
          <p:spPr>
            <a:xfrm>
              <a:off x="6531021" y="3387350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A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6" name="1">
              <a:extLst>
                <a:ext uri="{FF2B5EF4-FFF2-40B4-BE49-F238E27FC236}">
                  <a16:creationId xmlns:a16="http://schemas.microsoft.com/office/drawing/2014/main" id="{1BA62F67-ED11-054C-F059-71859CAD94F4}"/>
                </a:ext>
              </a:extLst>
            </p:cNvPr>
            <p:cNvSpPr/>
            <p:nvPr/>
          </p:nvSpPr>
          <p:spPr>
            <a:xfrm>
              <a:off x="6550306" y="4920463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D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8" name="1">
              <a:extLst>
                <a:ext uri="{FF2B5EF4-FFF2-40B4-BE49-F238E27FC236}">
                  <a16:creationId xmlns:a16="http://schemas.microsoft.com/office/drawing/2014/main" id="{F5B24526-C662-CEE8-BD4B-79D3B50B4F2C}"/>
                </a:ext>
              </a:extLst>
            </p:cNvPr>
            <p:cNvSpPr/>
            <p:nvPr/>
          </p:nvSpPr>
          <p:spPr>
            <a:xfrm>
              <a:off x="7505700" y="3931211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49" name="1">
              <a:extLst>
                <a:ext uri="{FF2B5EF4-FFF2-40B4-BE49-F238E27FC236}">
                  <a16:creationId xmlns:a16="http://schemas.microsoft.com/office/drawing/2014/main" id="{8E1389BB-F71F-8D13-2FF7-17417CAC7396}"/>
                </a:ext>
              </a:extLst>
            </p:cNvPr>
            <p:cNvSpPr/>
            <p:nvPr/>
          </p:nvSpPr>
          <p:spPr>
            <a:xfrm>
              <a:off x="7451649" y="2507261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>
                  <a:ln w="38100" cmpd="sng">
                    <a:solidFill>
                      <a:srgbClr val="993300"/>
                    </a:solidFill>
                    <a:prstDash val="solid"/>
                  </a:ln>
                  <a:solidFill>
                    <a:srgbClr val="9933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B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66ACC11-3C22-75CC-02E8-1EB1EF208F82}"/>
              </a:ext>
            </a:extLst>
          </p:cNvPr>
          <p:cNvGrpSpPr/>
          <p:nvPr/>
        </p:nvGrpSpPr>
        <p:grpSpPr>
          <a:xfrm>
            <a:off x="8077200" y="1487749"/>
            <a:ext cx="4132806" cy="2703251"/>
            <a:chOff x="8077200" y="1487749"/>
            <a:chExt cx="4132806" cy="270325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E4D5521-6661-E8E4-AE2D-4F89E65093FD}"/>
                </a:ext>
              </a:extLst>
            </p:cNvPr>
            <p:cNvGrpSpPr/>
            <p:nvPr/>
          </p:nvGrpSpPr>
          <p:grpSpPr>
            <a:xfrm>
              <a:off x="8077200" y="1577778"/>
              <a:ext cx="4132806" cy="2495607"/>
              <a:chOff x="8153400" y="2458691"/>
              <a:chExt cx="4132806" cy="2495607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0CBA2C-CA69-6FF1-9499-06EC3E45595D}"/>
                  </a:ext>
                </a:extLst>
              </p:cNvPr>
              <p:cNvGrpSpPr/>
              <p:nvPr/>
            </p:nvGrpSpPr>
            <p:grpSpPr>
              <a:xfrm>
                <a:off x="8153400" y="2458691"/>
                <a:ext cx="4132806" cy="2495607"/>
                <a:chOff x="-7235" y="2613476"/>
                <a:chExt cx="4132806" cy="249560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4089331-9B72-84C4-2CA5-230FAA60E7B3}"/>
                    </a:ext>
                  </a:extLst>
                </p:cNvPr>
                <p:cNvSpPr/>
                <p:nvPr/>
              </p:nvSpPr>
              <p:spPr>
                <a:xfrm>
                  <a:off x="609600" y="3153476"/>
                  <a:ext cx="2892444" cy="1409283"/>
                </a:xfrm>
                <a:prstGeom prst="rect">
                  <a:avLst/>
                </a:prstGeom>
                <a:solidFill>
                  <a:srgbClr val="FAD5E5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656540AA-2BDA-B389-2B8C-1DE86F1F834A}"/>
                    </a:ext>
                  </a:extLst>
                </p:cNvPr>
                <p:cNvSpPr/>
                <p:nvPr/>
              </p:nvSpPr>
              <p:spPr>
                <a:xfrm>
                  <a:off x="0" y="2645412"/>
                  <a:ext cx="72390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4000" noProof="0">
                      <a:ln w="38100" cmpd="sng">
                        <a:solidFill>
                          <a:srgbClr val="993300"/>
                        </a:solidFill>
                        <a:prstDash val="solid"/>
                      </a:ln>
                      <a:solidFill>
                        <a:srgbClr val="993300"/>
                      </a:solidFill>
                      <a:latin typeface="Calibri" panose="020F0502020204030204" pitchFamily="34" charset="0"/>
                      <a:ea typeface="方正少儿简体" panose="03000509000000000000" pitchFamily="65" charset="-122"/>
                      <a:cs typeface="Calibri" panose="020F0502020204030204" pitchFamily="34" charset="0"/>
                    </a:rPr>
                    <a:t>A</a:t>
                  </a:r>
                  <a:endParaRPr kumimoji="0" lang="zh-CN" altLang="en-US" sz="3600" b="0" i="0" u="none" strike="noStrike" kern="1200" cap="none" spc="0" normalizeH="0" baseline="0" noProof="0" dirty="0">
                    <a:ln w="38100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993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493386C4-1BF0-D8FC-A19F-79D3BE7B2C44}"/>
                    </a:ext>
                  </a:extLst>
                </p:cNvPr>
                <p:cNvSpPr/>
                <p:nvPr/>
              </p:nvSpPr>
              <p:spPr>
                <a:xfrm>
                  <a:off x="3400990" y="2613476"/>
                  <a:ext cx="72390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4000" noProof="0">
                      <a:ln w="38100" cmpd="sng">
                        <a:solidFill>
                          <a:srgbClr val="993300"/>
                        </a:solidFill>
                        <a:prstDash val="solid"/>
                      </a:ln>
                      <a:solidFill>
                        <a:srgbClr val="993300"/>
                      </a:solidFill>
                      <a:latin typeface="Calibri" panose="020F0502020204030204" pitchFamily="34" charset="0"/>
                      <a:ea typeface="方正少儿简体" panose="03000509000000000000" pitchFamily="65" charset="-122"/>
                      <a:cs typeface="Calibri" panose="020F0502020204030204" pitchFamily="34" charset="0"/>
                    </a:rPr>
                    <a:t>B</a:t>
                  </a:r>
                  <a:endParaRPr kumimoji="0" lang="zh-CN" altLang="en-US" sz="3600" b="0" i="0" u="none" strike="noStrike" kern="1200" cap="none" spc="0" normalizeH="0" baseline="0" noProof="0" dirty="0">
                    <a:ln w="38100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993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D4958916-72F8-EC5D-EC79-39EA84459193}"/>
                    </a:ext>
                  </a:extLst>
                </p:cNvPr>
                <p:cNvSpPr/>
                <p:nvPr/>
              </p:nvSpPr>
              <p:spPr>
                <a:xfrm>
                  <a:off x="3401671" y="4387268"/>
                  <a:ext cx="72390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4000">
                      <a:ln w="38100" cmpd="sng">
                        <a:solidFill>
                          <a:srgbClr val="993300"/>
                        </a:solidFill>
                        <a:prstDash val="solid"/>
                      </a:ln>
                      <a:solidFill>
                        <a:srgbClr val="993300"/>
                      </a:solidFill>
                      <a:latin typeface="Calibri" panose="020F0502020204030204" pitchFamily="34" charset="0"/>
                      <a:ea typeface="方正少儿简体" panose="03000509000000000000" pitchFamily="65" charset="-122"/>
                      <a:cs typeface="Calibri" panose="020F0502020204030204" pitchFamily="34" charset="0"/>
                    </a:rPr>
                    <a:t>C</a:t>
                  </a:r>
                  <a:endParaRPr kumimoji="0" lang="zh-CN" altLang="en-US" sz="3600" b="0" i="0" u="none" strike="noStrike" kern="1200" cap="none" spc="0" normalizeH="0" baseline="0" noProof="0" dirty="0">
                    <a:ln w="38100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993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4E297503-5E37-354B-5943-2C8371DD5A6E}"/>
                    </a:ext>
                  </a:extLst>
                </p:cNvPr>
                <p:cNvSpPr/>
                <p:nvPr/>
              </p:nvSpPr>
              <p:spPr>
                <a:xfrm>
                  <a:off x="-7235" y="4401197"/>
                  <a:ext cx="72390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4000" noProof="0">
                      <a:ln w="38100" cmpd="sng">
                        <a:solidFill>
                          <a:srgbClr val="993300"/>
                        </a:solidFill>
                        <a:prstDash val="solid"/>
                      </a:ln>
                      <a:solidFill>
                        <a:srgbClr val="993300"/>
                      </a:solidFill>
                      <a:latin typeface="Calibri" panose="020F0502020204030204" pitchFamily="34" charset="0"/>
                      <a:ea typeface="方正少儿简体" panose="03000509000000000000" pitchFamily="65" charset="-122"/>
                      <a:cs typeface="Calibri" panose="020F0502020204030204" pitchFamily="34" charset="0"/>
                    </a:rPr>
                    <a:t>D</a:t>
                  </a:r>
                  <a:endParaRPr kumimoji="0" lang="zh-CN" altLang="en-US" sz="3600" b="0" i="0" u="none" strike="noStrike" kern="1200" cap="none" spc="0" normalizeH="0" baseline="0" noProof="0" dirty="0">
                    <a:ln w="38100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993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方正少儿简体" panose="03000509000000000000" pitchFamily="65" charset="-122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40C3D74-4A7F-9E8A-F7EC-19727D3EE172}"/>
                  </a:ext>
                </a:extLst>
              </p:cNvPr>
              <p:cNvCxnSpPr>
                <a:stCxn id="54" idx="1"/>
                <a:endCxn id="54" idx="3"/>
              </p:cNvCxnSpPr>
              <p:nvPr/>
            </p:nvCxnSpPr>
            <p:spPr>
              <a:xfrm>
                <a:off x="8770235" y="3703333"/>
                <a:ext cx="2892444" cy="0"/>
              </a:xfrm>
              <a:prstGeom prst="line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002895E-10CC-A136-6A53-AE5E0F453D1E}"/>
                  </a:ext>
                </a:extLst>
              </p:cNvPr>
              <p:cNvCxnSpPr>
                <a:cxnSpLocks/>
                <a:stCxn id="54" idx="0"/>
                <a:endCxn id="54" idx="2"/>
              </p:cNvCxnSpPr>
              <p:nvPr/>
            </p:nvCxnSpPr>
            <p:spPr>
              <a:xfrm>
                <a:off x="10216457" y="2998691"/>
                <a:ext cx="0" cy="1409283"/>
              </a:xfrm>
              <a:prstGeom prst="line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1">
              <a:extLst>
                <a:ext uri="{FF2B5EF4-FFF2-40B4-BE49-F238E27FC236}">
                  <a16:creationId xmlns:a16="http://schemas.microsoft.com/office/drawing/2014/main" id="{2AAE58B5-FB44-79F6-CA70-01461958F581}"/>
                </a:ext>
              </a:extLst>
            </p:cNvPr>
            <p:cNvSpPr/>
            <p:nvPr/>
          </p:nvSpPr>
          <p:spPr>
            <a:xfrm>
              <a:off x="9829800" y="1487749"/>
              <a:ext cx="723900" cy="70788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>
                  <a:ln w="38100" cmpd="sng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M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66" name="1">
              <a:extLst>
                <a:ext uri="{FF2B5EF4-FFF2-40B4-BE49-F238E27FC236}">
                  <a16:creationId xmlns:a16="http://schemas.microsoft.com/office/drawing/2014/main" id="{48BAA075-FE64-E899-5A74-D25697309D62}"/>
                </a:ext>
              </a:extLst>
            </p:cNvPr>
            <p:cNvSpPr/>
            <p:nvPr/>
          </p:nvSpPr>
          <p:spPr>
            <a:xfrm>
              <a:off x="9829800" y="3483114"/>
              <a:ext cx="723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noProof="0">
                  <a:ln w="381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N</a:t>
              </a:r>
              <a:endParaRPr kumimoji="0" lang="zh-CN" altLang="en-US" sz="3600" b="0" i="0" u="none" strike="noStrike" kern="1200" cap="none" spc="0" normalizeH="0" baseline="0" noProof="0" dirty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67" name="1">
            <a:extLst>
              <a:ext uri="{FF2B5EF4-FFF2-40B4-BE49-F238E27FC236}">
                <a16:creationId xmlns:a16="http://schemas.microsoft.com/office/drawing/2014/main" id="{F4075A49-0F2D-8A8B-1BDB-5E8C90902BE2}"/>
              </a:ext>
            </a:extLst>
          </p:cNvPr>
          <p:cNvSpPr/>
          <p:nvPr/>
        </p:nvSpPr>
        <p:spPr>
          <a:xfrm>
            <a:off x="8175750" y="2395687"/>
            <a:ext cx="723900" cy="707886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>
                <a:ln w="381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I</a:t>
            </a:r>
            <a:endParaRPr kumimoji="0" lang="zh-CN" altLang="en-US" sz="3600" b="0" i="0" u="none" strike="noStrike" kern="1200" cap="none" spc="0" normalizeH="0" baseline="0" noProof="0" dirty="0">
              <a:ln w="3810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68" name="1">
            <a:extLst>
              <a:ext uri="{FF2B5EF4-FFF2-40B4-BE49-F238E27FC236}">
                <a16:creationId xmlns:a16="http://schemas.microsoft.com/office/drawing/2014/main" id="{84FDB9EC-A135-8CF9-4961-2ED87C419B59}"/>
              </a:ext>
            </a:extLst>
          </p:cNvPr>
          <p:cNvSpPr/>
          <p:nvPr/>
        </p:nvSpPr>
        <p:spPr>
          <a:xfrm>
            <a:off x="11430000" y="2395687"/>
            <a:ext cx="723900" cy="707886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>
                <a:ln w="381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K</a:t>
            </a:r>
            <a:endParaRPr kumimoji="0" lang="zh-CN" altLang="en-US" sz="3600" b="0" i="0" u="none" strike="noStrike" kern="1200" cap="none" spc="0" normalizeH="0" baseline="0" noProof="0" dirty="0">
              <a:ln w="3810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79BAF450-3B25-1462-3E27-0C124AAAC429}"/>
              </a:ext>
            </a:extLst>
          </p:cNvPr>
          <p:cNvSpPr/>
          <p:nvPr/>
        </p:nvSpPr>
        <p:spPr>
          <a:xfrm>
            <a:off x="7375867" y="2627596"/>
            <a:ext cx="749157" cy="404528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1D5BCD1-6C2F-0059-EAF0-951FFF000C5D}"/>
              </a:ext>
            </a:extLst>
          </p:cNvPr>
          <p:cNvGrpSpPr/>
          <p:nvPr/>
        </p:nvGrpSpPr>
        <p:grpSpPr>
          <a:xfrm>
            <a:off x="1447799" y="-5643"/>
            <a:ext cx="10611095" cy="1686598"/>
            <a:chOff x="92972" y="-5643"/>
            <a:chExt cx="11965923" cy="1686598"/>
          </a:xfrm>
        </p:grpSpPr>
        <p:sp>
          <p:nvSpPr>
            <p:cNvPr id="7" name="1">
              <a:extLst>
                <a:ext uri="{FF2B5EF4-FFF2-40B4-BE49-F238E27FC236}">
                  <a16:creationId xmlns:a16="http://schemas.microsoft.com/office/drawing/2014/main" id="{63D8F554-052D-25AF-714A-B9927360A92C}"/>
                </a:ext>
              </a:extLst>
            </p:cNvPr>
            <p:cNvSpPr/>
            <p:nvPr/>
          </p:nvSpPr>
          <p:spPr>
            <a:xfrm>
              <a:off x="429839" y="181440"/>
              <a:ext cx="11332322" cy="1264741"/>
            </a:xfrm>
            <a:prstGeom prst="roundRect">
              <a:avLst>
                <a:gd name="adj" fmla="val 26670"/>
              </a:avLst>
            </a:prstGeom>
            <a:solidFill>
              <a:schemeClr val="bg1"/>
            </a:solidFill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Xác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định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trung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điểm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đoạn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AB, BC, CD, DA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của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tờ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giấy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hình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nhật</a:t>
              </a:r>
              <a:r>
                <a:rPr lang="en-US" altLang="zh-CN" sz="3200" b="1" dirty="0">
                  <a:solidFill>
                    <a:srgbClr val="FF0D69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D69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4A260C5-7C5A-2505-55CD-3129D960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2" y="-5643"/>
              <a:ext cx="732691" cy="70788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4461581-5CD9-F722-3113-7D30A85D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6204" y="973069"/>
              <a:ext cx="732691" cy="707886"/>
            </a:xfrm>
            <a:prstGeom prst="rect">
              <a:avLst/>
            </a:prstGeom>
          </p:spPr>
        </p:pic>
      </p:grpSp>
      <p:pic>
        <p:nvPicPr>
          <p:cNvPr id="76" name="Ting ting">
            <a:hlinkClick r:id="" action="ppaction://media"/>
            <a:extLst>
              <a:ext uri="{FF2B5EF4-FFF2-40B4-BE49-F238E27FC236}">
                <a16:creationId xmlns:a16="http://schemas.microsoft.com/office/drawing/2014/main" id="{1BF771BC-6775-DEA5-4A7A-87B90857F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32377" y="1415889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ED2B54-E755-6163-13E5-B1E77180051A}"/>
              </a:ext>
            </a:extLst>
          </p:cNvPr>
          <p:cNvGrpSpPr/>
          <p:nvPr/>
        </p:nvGrpSpPr>
        <p:grpSpPr>
          <a:xfrm>
            <a:off x="-68696" y="-116907"/>
            <a:ext cx="1879151" cy="1894022"/>
            <a:chOff x="258202" y="-112038"/>
            <a:chExt cx="1905000" cy="1905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38CB9D-FE86-CFA2-3788-AE477F016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2" y="-112038"/>
              <a:ext cx="1905000" cy="1905000"/>
            </a:xfrm>
            <a:prstGeom prst="rect">
              <a:avLst/>
            </a:prstGeom>
          </p:spPr>
        </p:pic>
        <p:sp>
          <p:nvSpPr>
            <p:cNvPr id="4" name="6">
              <a:extLst>
                <a:ext uri="{FF2B5EF4-FFF2-40B4-BE49-F238E27FC236}">
                  <a16:creationId xmlns:a16="http://schemas.microsoft.com/office/drawing/2014/main" id="{DC4C3739-49BD-92EA-462A-EB06C7E36AC9}"/>
                </a:ext>
              </a:extLst>
            </p:cNvPr>
            <p:cNvSpPr/>
            <p:nvPr/>
          </p:nvSpPr>
          <p:spPr>
            <a:xfrm>
              <a:off x="905903" y="449370"/>
              <a:ext cx="609598" cy="949104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FCECD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600" b="1" i="0" u="none" strike="noStrike" kern="800" cap="none" spc="0" normalizeH="0" baseline="0" noProof="0" dirty="0">
                <a:ln w="22225">
                  <a:noFill/>
                </a:ln>
                <a:solidFill>
                  <a:srgbClr val="FCECD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  <p:bldP spid="45" grpId="0"/>
      <p:bldP spid="47" grpId="0"/>
      <p:bldP spid="67" grpId="0"/>
      <p:bldP spid="68" grpId="0"/>
      <p:bldP spid="7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🎥🎶 Game Show TV Showbiz Frame Animated VJ Loop Video Background for Edits  - YouTube">
            <a:extLst>
              <a:ext uri="{FF2B5EF4-FFF2-40B4-BE49-F238E27FC236}">
                <a16:creationId xmlns:a16="http://schemas.microsoft.com/office/drawing/2014/main" id="{CC07D420-895F-5D86-D19E-FDB9A567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3ED054-5E8B-7A79-8160-171A5596859B}"/>
              </a:ext>
            </a:extLst>
          </p:cNvPr>
          <p:cNvGrpSpPr/>
          <p:nvPr/>
        </p:nvGrpSpPr>
        <p:grpSpPr>
          <a:xfrm>
            <a:off x="549712" y="990600"/>
            <a:ext cx="11092575" cy="2800765"/>
            <a:chOff x="1202349" y="2999401"/>
            <a:chExt cx="11092575" cy="2800765"/>
          </a:xfrm>
        </p:grpSpPr>
        <p:sp>
          <p:nvSpPr>
            <p:cNvPr id="4" name="13">
              <a:extLst>
                <a:ext uri="{FF2B5EF4-FFF2-40B4-BE49-F238E27FC236}">
                  <a16:creationId xmlns:a16="http://schemas.microsoft.com/office/drawing/2014/main" id="{65E63D9A-A5CF-7086-4F80-8EE63F9BB50B}"/>
                </a:ext>
              </a:extLst>
            </p:cNvPr>
            <p:cNvSpPr txBox="1"/>
            <p:nvPr/>
          </p:nvSpPr>
          <p:spPr>
            <a:xfrm>
              <a:off x="1202349" y="2999401"/>
              <a:ext cx="11092575" cy="2800765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THỬ THÁCH</a:t>
              </a:r>
              <a:br>
                <a:rPr kumimoji="0" lang="en-US" altLang="zh-CN" sz="88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</a:br>
              <a:r>
                <a:rPr kumimoji="0" lang="en-US" altLang="zh-CN" sz="88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THÀNH CÔNG</a:t>
              </a:r>
              <a:endParaRPr kumimoji="0" lang="zh-CN" altLang="en-US" sz="88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  <p:sp>
          <p:nvSpPr>
            <p:cNvPr id="5" name="13">
              <a:extLst>
                <a:ext uri="{FF2B5EF4-FFF2-40B4-BE49-F238E27FC236}">
                  <a16:creationId xmlns:a16="http://schemas.microsoft.com/office/drawing/2014/main" id="{7D04D90B-AE8A-770B-59C5-84C582A21C89}"/>
                </a:ext>
              </a:extLst>
            </p:cNvPr>
            <p:cNvSpPr txBox="1"/>
            <p:nvPr/>
          </p:nvSpPr>
          <p:spPr>
            <a:xfrm>
              <a:off x="1278549" y="2999401"/>
              <a:ext cx="10940175" cy="2800765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b="1" kern="800" spc="30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sym typeface="+mn-lt"/>
                </a:rPr>
                <a:t>THỬ THÁCH </a:t>
              </a:r>
              <a:br>
                <a:rPr lang="en-US" altLang="zh-CN" sz="8800" b="1" kern="800" spc="30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sym typeface="+mn-lt"/>
                </a:rPr>
              </a:br>
              <a:r>
                <a:rPr lang="en-US" altLang="zh-CN" sz="8800" b="1" kern="800" spc="30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latin typeface="SVN-SAF" panose="02040603050506020204" pitchFamily="18" charset="0"/>
                  <a:ea typeface="方正少儿简体" panose="03000509000000000000" pitchFamily="65" charset="-122"/>
                  <a:sym typeface="+mn-lt"/>
                </a:rPr>
                <a:t>THÀNH CÔNG</a:t>
              </a:r>
              <a:endParaRPr kumimoji="0" lang="zh-CN" altLang="en-US" sz="88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500AD79-0278-4D60-6577-9767878E28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8028" t="52874" r="41549"/>
          <a:stretch/>
        </p:blipFill>
        <p:spPr>
          <a:xfrm>
            <a:off x="4876800" y="3532395"/>
            <a:ext cx="2209800" cy="2499140"/>
          </a:xfrm>
          <a:prstGeom prst="rect">
            <a:avLst/>
          </a:prstGeom>
        </p:spPr>
      </p:pic>
      <p:pic>
        <p:nvPicPr>
          <p:cNvPr id="6" name="Tieng-moi-nguoi-reo-ho-vo-tay-www_tiengdong_com">
            <a:hlinkClick r:id="" action="ppaction://media"/>
            <a:extLst>
              <a:ext uri="{FF2B5EF4-FFF2-40B4-BE49-F238E27FC236}">
                <a16:creationId xmlns:a16="http://schemas.microsoft.com/office/drawing/2014/main" id="{97B6629C-7B6E-90C9-E299-1471D556E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67000" y="2417333"/>
            <a:ext cx="487363" cy="487363"/>
          </a:xfrm>
          <a:prstGeom prst="rect">
            <a:avLst/>
          </a:prstGeom>
        </p:spPr>
      </p:pic>
      <p:pic>
        <p:nvPicPr>
          <p:cNvPr id="9" name="Chúc mừng thắng_đúng">
            <a:hlinkClick r:id="" action="ppaction://media"/>
            <a:extLst>
              <a:ext uri="{FF2B5EF4-FFF2-40B4-BE49-F238E27FC236}">
                <a16:creationId xmlns:a16="http://schemas.microsoft.com/office/drawing/2014/main" id="{7187EB8A-72AB-1FF8-005A-BDE834B40A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19151" y="3322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555795" y="609600"/>
            <a:ext cx="11080410" cy="4756186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-3629" y="5072434"/>
            <a:ext cx="1984829" cy="17855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AA5AAA-DCE4-0DC6-A87C-4CE9A8F7ACA4}"/>
              </a:ext>
            </a:extLst>
          </p:cNvPr>
          <p:cNvGrpSpPr/>
          <p:nvPr/>
        </p:nvGrpSpPr>
        <p:grpSpPr>
          <a:xfrm>
            <a:off x="1905000" y="2042222"/>
            <a:ext cx="8773950" cy="1575250"/>
            <a:chOff x="2040549" y="2374104"/>
            <a:chExt cx="8773950" cy="1575250"/>
          </a:xfrm>
        </p:grpSpPr>
        <p:sp>
          <p:nvSpPr>
            <p:cNvPr id="14" name="13">
              <a:extLst>
                <a:ext uri="{FF2B5EF4-FFF2-40B4-BE49-F238E27FC236}">
                  <a16:creationId xmlns:a16="http://schemas.microsoft.com/office/drawing/2014/main" id="{A9FB60AA-B70A-4C9A-BE3D-8B41E0B72A2F}"/>
                </a:ext>
              </a:extLst>
            </p:cNvPr>
            <p:cNvSpPr txBox="1"/>
            <p:nvPr/>
          </p:nvSpPr>
          <p:spPr>
            <a:xfrm>
              <a:off x="2040549" y="2379696"/>
              <a:ext cx="8773950" cy="156965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CỦNG CỐ</a:t>
              </a:r>
              <a:endParaRPr kumimoji="0" lang="zh-CN" altLang="en-US" sz="96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A72E315-D9C9-8EEF-8DC1-99885ABA354D}"/>
                </a:ext>
              </a:extLst>
            </p:cNvPr>
            <p:cNvSpPr txBox="1"/>
            <p:nvPr/>
          </p:nvSpPr>
          <p:spPr>
            <a:xfrm>
              <a:off x="2498133" y="2374104"/>
              <a:ext cx="7858781" cy="1569658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CỦNG CỐ</a:t>
              </a:r>
              <a:endParaRPr kumimoji="0" lang="zh-CN" altLang="en-US" sz="96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</p:grpSp>
      <p:pic>
        <p:nvPicPr>
          <p:cNvPr id="12" name="9">
            <a:extLst>
              <a:ext uri="{FF2B5EF4-FFF2-40B4-BE49-F238E27FC236}">
                <a16:creationId xmlns:a16="http://schemas.microsoft.com/office/drawing/2014/main" id="{359E7497-8FB3-B137-1309-D42F6C2DD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0394493" y="5072434"/>
            <a:ext cx="1984829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🎥🎶 Game Show TV Showbiz Frame Animated VJ Loop Video Background for Edits  - YouTube">
            <a:extLst>
              <a:ext uri="{FF2B5EF4-FFF2-40B4-BE49-F238E27FC236}">
                <a16:creationId xmlns:a16="http://schemas.microsoft.com/office/drawing/2014/main" id="{CC07D420-895F-5D86-D19E-FDB9A567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3ED054-5E8B-7A79-8160-171A5596859B}"/>
              </a:ext>
            </a:extLst>
          </p:cNvPr>
          <p:cNvGrpSpPr/>
          <p:nvPr/>
        </p:nvGrpSpPr>
        <p:grpSpPr>
          <a:xfrm>
            <a:off x="2768098" y="1009602"/>
            <a:ext cx="6705600" cy="2308322"/>
            <a:chOff x="881237" y="2443130"/>
            <a:chExt cx="11092575" cy="2308322"/>
          </a:xfrm>
        </p:grpSpPr>
        <p:sp>
          <p:nvSpPr>
            <p:cNvPr id="4" name="13">
              <a:extLst>
                <a:ext uri="{FF2B5EF4-FFF2-40B4-BE49-F238E27FC236}">
                  <a16:creationId xmlns:a16="http://schemas.microsoft.com/office/drawing/2014/main" id="{65E63D9A-A5CF-7086-4F80-8EE63F9BB50B}"/>
                </a:ext>
              </a:extLst>
            </p:cNvPr>
            <p:cNvSpPr txBox="1"/>
            <p:nvPr/>
          </p:nvSpPr>
          <p:spPr>
            <a:xfrm>
              <a:off x="881237" y="2443130"/>
              <a:ext cx="11092575" cy="2308322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BÀN TAY </a:t>
              </a:r>
              <a:br>
                <a:rPr kumimoji="0" lang="en-US" altLang="zh-CN" sz="72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</a:br>
              <a:r>
                <a:rPr kumimoji="0" lang="en-US" altLang="zh-CN" sz="7200" b="1" i="0" u="none" strike="noStrike" kern="800" cap="none" spc="30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KHÉO LÉO</a:t>
              </a:r>
              <a:endParaRPr kumimoji="0" lang="zh-CN" altLang="en-US" sz="72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  <p:sp>
          <p:nvSpPr>
            <p:cNvPr id="5" name="13">
              <a:extLst>
                <a:ext uri="{FF2B5EF4-FFF2-40B4-BE49-F238E27FC236}">
                  <a16:creationId xmlns:a16="http://schemas.microsoft.com/office/drawing/2014/main" id="{7D04D90B-AE8A-770B-59C5-84C582A21C89}"/>
                </a:ext>
              </a:extLst>
            </p:cNvPr>
            <p:cNvSpPr txBox="1"/>
            <p:nvPr/>
          </p:nvSpPr>
          <p:spPr>
            <a:xfrm>
              <a:off x="998626" y="2443130"/>
              <a:ext cx="10940175" cy="2308322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BÀN TAY </a:t>
              </a:r>
              <a:br>
                <a:rPr kumimoji="0" lang="en-US" altLang="zh-CN" sz="72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</a:br>
              <a:r>
                <a:rPr kumimoji="0" lang="en-US" altLang="zh-CN" sz="72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SVN-SAF" panose="02040603050506020204" pitchFamily="18" charset="0"/>
                  <a:ea typeface="方正少儿简体" panose="03000509000000000000" pitchFamily="65" charset="-122"/>
                  <a:cs typeface="+mn-cs"/>
                  <a:sym typeface="+mn-lt"/>
                </a:rPr>
                <a:t>KHÉO LÉO</a:t>
              </a:r>
              <a:endParaRPr kumimoji="0" lang="zh-CN" altLang="en-US" sz="72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SVN-SAF" panose="02040603050506020204" pitchFamily="18" charset="0"/>
                <a:ea typeface="方正少儿简体" panose="03000509000000000000" pitchFamily="65" charset="-122"/>
                <a:cs typeface="+mn-cs"/>
                <a:sym typeface="+mn-lt"/>
              </a:endParaRPr>
            </a:p>
          </p:txBody>
        </p:sp>
      </p:grpSp>
      <p:pic>
        <p:nvPicPr>
          <p:cNvPr id="7" name="âm thanh magic">
            <a:hlinkClick r:id="" action="ppaction://media"/>
            <a:extLst>
              <a:ext uri="{FF2B5EF4-FFF2-40B4-BE49-F238E27FC236}">
                <a16:creationId xmlns:a16="http://schemas.microsoft.com/office/drawing/2014/main" id="{5ED60D06-9141-C24C-7A2A-5D1023A3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00" y="1676400"/>
            <a:ext cx="487363" cy="48736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4BC4B5-A9A6-6BB8-E235-83E5ED7B6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8370" y="3429000"/>
            <a:ext cx="2965056" cy="31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C91180-6BE4-9E34-A22A-51EE71FE8E2E}"/>
              </a:ext>
            </a:extLst>
          </p:cNvPr>
          <p:cNvGrpSpPr/>
          <p:nvPr/>
        </p:nvGrpSpPr>
        <p:grpSpPr>
          <a:xfrm>
            <a:off x="555795" y="609600"/>
            <a:ext cx="11080410" cy="4756186"/>
            <a:chOff x="555795" y="609600"/>
            <a:chExt cx="11080410" cy="4756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274715-367E-D716-4C08-AA8A38542789}"/>
                </a:ext>
              </a:extLst>
            </p:cNvPr>
            <p:cNvSpPr txBox="1"/>
            <p:nvPr/>
          </p:nvSpPr>
          <p:spPr>
            <a:xfrm>
              <a:off x="1947863" y="3244334"/>
              <a:ext cx="82962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Phan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Thiện</a:t>
              </a:r>
              <a:endParaRPr lang="en-US" dirty="0"/>
            </a:p>
          </p:txBody>
        </p:sp>
        <p:pic>
          <p:nvPicPr>
            <p:cNvPr id="3" name="2">
              <a:extLst>
                <a:ext uri="{FF2B5EF4-FFF2-40B4-BE49-F238E27FC236}">
                  <a16:creationId xmlns:a16="http://schemas.microsoft.com/office/drawing/2014/main" id="{85FFDF4C-53F5-4CCB-905F-A5787B57B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" t="5109" r="29408" b="32774"/>
            <a:stretch/>
          </p:blipFill>
          <p:spPr>
            <a:xfrm>
              <a:off x="555795" y="609600"/>
              <a:ext cx="11080410" cy="4756186"/>
            </a:xfrm>
            <a:prstGeom prst="rect">
              <a:avLst/>
            </a:prstGeom>
          </p:spPr>
        </p:pic>
      </p:grpSp>
      <p:pic>
        <p:nvPicPr>
          <p:cNvPr id="10" name="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-3629" y="5072434"/>
            <a:ext cx="1984829" cy="178556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AA5AAA-DCE4-0DC6-A87C-4CE9A8F7ACA4}"/>
              </a:ext>
            </a:extLst>
          </p:cNvPr>
          <p:cNvGrpSpPr/>
          <p:nvPr/>
        </p:nvGrpSpPr>
        <p:grpSpPr>
          <a:xfrm>
            <a:off x="1709025" y="1909994"/>
            <a:ext cx="8773950" cy="1862046"/>
            <a:chOff x="1844574" y="2241876"/>
            <a:chExt cx="8773950" cy="1862046"/>
          </a:xfrm>
        </p:grpSpPr>
        <p:sp>
          <p:nvSpPr>
            <p:cNvPr id="14" name="13">
              <a:extLst>
                <a:ext uri="{FF2B5EF4-FFF2-40B4-BE49-F238E27FC236}">
                  <a16:creationId xmlns:a16="http://schemas.microsoft.com/office/drawing/2014/main" id="{A9FB60AA-B70A-4C9A-BE3D-8B41E0B72A2F}"/>
                </a:ext>
              </a:extLst>
            </p:cNvPr>
            <p:cNvSpPr txBox="1"/>
            <p:nvPr/>
          </p:nvSpPr>
          <p:spPr>
            <a:xfrm>
              <a:off x="1844574" y="2241876"/>
              <a:ext cx="8773950" cy="1862046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1" kern="800" spc="300" dirty="0">
                  <a:ln w="190500">
                    <a:solidFill>
                      <a:prstClr val="white"/>
                    </a:solidFill>
                  </a:ln>
                  <a:solidFill>
                    <a:prstClr val="white">
                      <a:alpha val="90000"/>
                    </a:prstClr>
                  </a:solidFill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KHỞI ĐỘNG</a:t>
              </a:r>
              <a:endParaRPr kumimoji="0" lang="zh-CN" altLang="en-US" sz="11500" b="1" i="0" u="none" strike="noStrike" kern="800" cap="none" spc="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A72E315-D9C9-8EEF-8DC1-99885ABA354D}"/>
                </a:ext>
              </a:extLst>
            </p:cNvPr>
            <p:cNvSpPr txBox="1"/>
            <p:nvPr/>
          </p:nvSpPr>
          <p:spPr>
            <a:xfrm>
              <a:off x="2302158" y="2241876"/>
              <a:ext cx="7858781" cy="1862046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800" cap="none" spc="300" normalizeH="0" baseline="0" noProof="0" dirty="0">
                  <a:ln w="19050">
                    <a:solidFill>
                      <a:srgbClr val="092D6C"/>
                    </a:solidFill>
                  </a:ln>
                  <a:solidFill>
                    <a:srgbClr val="DB4453"/>
                  </a:solidFill>
                  <a:effectLst/>
                  <a:uLnTx/>
                  <a:uFillTx/>
                  <a:latin typeface="UTM Cookies" panose="02040603050506020204" pitchFamily="18" charset="0"/>
                  <a:ea typeface="方正少儿简体" panose="03000509000000000000" pitchFamily="65" charset="-122"/>
                  <a:sym typeface="+mn-lt"/>
                </a:rPr>
                <a:t>KHỞI ĐỘNG</a:t>
              </a:r>
              <a:endParaRPr kumimoji="0" lang="zh-CN" altLang="en-US" sz="11500" b="1" i="0" u="none" strike="noStrike" kern="800" cap="none" spc="300" normalizeH="0" baseline="0" noProof="0" dirty="0">
                <a:ln w="19050">
                  <a:solidFill>
                    <a:srgbClr val="092D6C"/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UTM Cookies" panose="02040603050506020204" pitchFamily="18" charset="0"/>
                <a:ea typeface="方正少儿简体" panose="03000509000000000000" pitchFamily="65" charset="-122"/>
                <a:sym typeface="+mn-lt"/>
              </a:endParaRPr>
            </a:p>
          </p:txBody>
        </p:sp>
      </p:grpSp>
      <p:pic>
        <p:nvPicPr>
          <p:cNvPr id="12" name="9">
            <a:extLst>
              <a:ext uri="{FF2B5EF4-FFF2-40B4-BE49-F238E27FC236}">
                <a16:creationId xmlns:a16="http://schemas.microsoft.com/office/drawing/2014/main" id="{359E7497-8FB3-B137-1309-D42F6C2DD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0394493" y="5072434"/>
            <a:ext cx="1984829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âm thanh magic">
            <a:hlinkClick r:id="" action="ppaction://media"/>
            <a:extLst>
              <a:ext uri="{FF2B5EF4-FFF2-40B4-BE49-F238E27FC236}">
                <a16:creationId xmlns:a16="http://schemas.microsoft.com/office/drawing/2014/main" id="{5ED60D06-9141-C24C-7A2A-5D1023A3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00" y="1676400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D706A-DE1E-36D0-2CFB-2F83E585B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7648"/>
          <a:stretch/>
        </p:blipFill>
        <p:spPr>
          <a:xfrm>
            <a:off x="-76200" y="-508879"/>
            <a:ext cx="12039600" cy="3645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2D512-A88F-1A1A-0025-06BF27C93409}"/>
              </a:ext>
            </a:extLst>
          </p:cNvPr>
          <p:cNvSpPr txBox="1"/>
          <p:nvPr/>
        </p:nvSpPr>
        <p:spPr>
          <a:xfrm>
            <a:off x="828675" y="418446"/>
            <a:ext cx="10229850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khéo léo biến những sợi dây đơn giản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nên xinh đẹp hơn bằng cách dán đồ trang trí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 trung điểm mỗi sợi dây.</a:t>
            </a:r>
            <a:endParaRPr lang="en-US" sz="3600" b="1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0A472DDC-A68D-0F90-B460-6EF4ADD11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20176" y="3088968"/>
            <a:ext cx="1172696" cy="204837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762DBD3-3E1B-197F-6EC6-6808EF5C22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69290" y="4909305"/>
            <a:ext cx="994110" cy="97298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15E0C07-4A3F-F6CF-3A20-76FF9F4AA34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95704" y="3659286"/>
            <a:ext cx="1528512" cy="1056584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F8D1B36B-4A6D-C634-EF73-53E891A31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63149">
            <a:off x="5409921" y="4774013"/>
            <a:ext cx="1616684" cy="191041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E1E0E9-0DD5-706E-3E7B-4E8717D840E3}"/>
              </a:ext>
            </a:extLst>
          </p:cNvPr>
          <p:cNvGrpSpPr/>
          <p:nvPr/>
        </p:nvGrpSpPr>
        <p:grpSpPr>
          <a:xfrm>
            <a:off x="162918" y="3081386"/>
            <a:ext cx="5004497" cy="835672"/>
            <a:chOff x="1379603" y="3036548"/>
            <a:chExt cx="5004497" cy="83567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426F072-C73C-8699-1213-E4D0843BF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79603" y="3036548"/>
              <a:ext cx="5004497" cy="306526"/>
            </a:xfrm>
            <a:prstGeom prst="rect">
              <a:avLst/>
            </a:prstGeom>
          </p:spPr>
        </p:pic>
        <p:sp>
          <p:nvSpPr>
            <p:cNvPr id="19" name="6">
              <a:extLst>
                <a:ext uri="{FF2B5EF4-FFF2-40B4-BE49-F238E27FC236}">
                  <a16:creationId xmlns:a16="http://schemas.microsoft.com/office/drawing/2014/main" id="{0A014147-B794-3015-0800-4A6F0A9DA1B3}"/>
                </a:ext>
              </a:extLst>
            </p:cNvPr>
            <p:cNvSpPr/>
            <p:nvPr/>
          </p:nvSpPr>
          <p:spPr>
            <a:xfrm>
              <a:off x="3279113" y="3287447"/>
              <a:ext cx="1292887" cy="584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12 cm</a:t>
              </a:r>
              <a:endParaRPr kumimoji="0" lang="zh-CN" altLang="en-US" sz="3200" b="1" i="0" u="none" strike="noStrike" kern="800" cap="none" spc="0" normalizeH="0" baseline="0" noProof="0" dirty="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F7CE7-4C92-5548-3EB1-E72719781CEE}"/>
              </a:ext>
            </a:extLst>
          </p:cNvPr>
          <p:cNvGrpSpPr/>
          <p:nvPr/>
        </p:nvGrpSpPr>
        <p:grpSpPr>
          <a:xfrm>
            <a:off x="67784" y="5194526"/>
            <a:ext cx="5715000" cy="790752"/>
            <a:chOff x="1981200" y="5439665"/>
            <a:chExt cx="5715000" cy="790752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E0A8840-CF1A-3EDA-D1AB-B7606F7C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981200" y="5439665"/>
              <a:ext cx="5715000" cy="300477"/>
            </a:xfrm>
            <a:prstGeom prst="rect">
              <a:avLst/>
            </a:prstGeom>
          </p:spPr>
        </p:pic>
        <p:sp>
          <p:nvSpPr>
            <p:cNvPr id="20" name="6">
              <a:extLst>
                <a:ext uri="{FF2B5EF4-FFF2-40B4-BE49-F238E27FC236}">
                  <a16:creationId xmlns:a16="http://schemas.microsoft.com/office/drawing/2014/main" id="{3C245AA1-A88E-4F59-B58F-5249147FD8EB}"/>
                </a:ext>
              </a:extLst>
            </p:cNvPr>
            <p:cNvSpPr/>
            <p:nvPr/>
          </p:nvSpPr>
          <p:spPr>
            <a:xfrm>
              <a:off x="4236132" y="5645644"/>
              <a:ext cx="1385083" cy="584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14 cm</a:t>
              </a:r>
              <a:endParaRPr kumimoji="0" lang="zh-CN" altLang="en-US" sz="3200" b="1" i="0" u="none" strike="noStrike" kern="800" cap="none" spc="0" normalizeH="0" baseline="0" noProof="0" dirty="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01408B-6240-529C-D38D-F74C832030CD}"/>
              </a:ext>
            </a:extLst>
          </p:cNvPr>
          <p:cNvGrpSpPr/>
          <p:nvPr/>
        </p:nvGrpSpPr>
        <p:grpSpPr>
          <a:xfrm>
            <a:off x="7450666" y="3079818"/>
            <a:ext cx="4224348" cy="815374"/>
            <a:chOff x="7762498" y="3101684"/>
            <a:chExt cx="4224348" cy="81537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9CEBCC6-8BF5-7944-F115-763F5C90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62498" y="3101684"/>
              <a:ext cx="4224348" cy="325337"/>
            </a:xfrm>
            <a:prstGeom prst="rect">
              <a:avLst/>
            </a:prstGeom>
          </p:spPr>
        </p:pic>
        <p:sp>
          <p:nvSpPr>
            <p:cNvPr id="22" name="6">
              <a:extLst>
                <a:ext uri="{FF2B5EF4-FFF2-40B4-BE49-F238E27FC236}">
                  <a16:creationId xmlns:a16="http://schemas.microsoft.com/office/drawing/2014/main" id="{30B64461-8EB8-2100-ADD9-B0E8270609E8}"/>
                </a:ext>
              </a:extLst>
            </p:cNvPr>
            <p:cNvSpPr/>
            <p:nvPr/>
          </p:nvSpPr>
          <p:spPr>
            <a:xfrm>
              <a:off x="9432131" y="3332285"/>
              <a:ext cx="1385083" cy="584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6 cm</a:t>
              </a:r>
              <a:endParaRPr kumimoji="0" lang="zh-CN" altLang="en-US" sz="3200" b="1" i="0" u="none" strike="noStrike" kern="800" cap="none" spc="0" normalizeH="0" baseline="0" noProof="0" dirty="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72ED8-125A-2533-235E-F88CF4281C90}"/>
              </a:ext>
            </a:extLst>
          </p:cNvPr>
          <p:cNvGrpSpPr/>
          <p:nvPr/>
        </p:nvGrpSpPr>
        <p:grpSpPr>
          <a:xfrm>
            <a:off x="7001465" y="5297516"/>
            <a:ext cx="5122751" cy="1459580"/>
            <a:chOff x="7001465" y="5297516"/>
            <a:chExt cx="5122751" cy="145958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2751012-2CDE-783F-039C-3CE1AF61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001465" y="5867400"/>
              <a:ext cx="5122751" cy="889696"/>
            </a:xfrm>
            <a:prstGeom prst="rect">
              <a:avLst/>
            </a:prstGeom>
          </p:spPr>
        </p:pic>
        <p:sp>
          <p:nvSpPr>
            <p:cNvPr id="21" name="6">
              <a:extLst>
                <a:ext uri="{FF2B5EF4-FFF2-40B4-BE49-F238E27FC236}">
                  <a16:creationId xmlns:a16="http://schemas.microsoft.com/office/drawing/2014/main" id="{DD95E759-CC2D-230E-6C50-9EB799046620}"/>
                </a:ext>
              </a:extLst>
            </p:cNvPr>
            <p:cNvSpPr/>
            <p:nvPr/>
          </p:nvSpPr>
          <p:spPr>
            <a:xfrm>
              <a:off x="9242580" y="5297516"/>
              <a:ext cx="1385083" cy="584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9" tIns="45719" rIns="91439" bIns="45719" rtlCol="0">
              <a:spAutoFit/>
            </a:bodyPr>
            <a:lstStyle/>
            <a:p>
              <a:pPr marL="0" marR="0" lvl="0" indent="0" defTabSz="914354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800">
                  <a:ln w="2222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8 cm</a:t>
              </a:r>
              <a:endParaRPr kumimoji="0" lang="zh-CN" altLang="en-US" sz="3200" b="1" i="0" u="none" strike="noStrike" kern="800" cap="none" spc="0" normalizeH="0" baseline="0" noProof="0" dirty="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9412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3D706A-DE1E-36D0-2CFB-2F83E585BC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7648"/>
          <a:stretch/>
        </p:blipFill>
        <p:spPr>
          <a:xfrm>
            <a:off x="-76200" y="-508879"/>
            <a:ext cx="12039600" cy="3645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2D512-A88F-1A1A-0025-06BF27C93409}"/>
              </a:ext>
            </a:extLst>
          </p:cNvPr>
          <p:cNvSpPr txBox="1"/>
          <p:nvPr/>
        </p:nvSpPr>
        <p:spPr>
          <a:xfrm>
            <a:off x="828675" y="418446"/>
            <a:ext cx="10229850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khéo léo biến những sợi dây đơn giản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nên xinh đẹp hơn bằng cách dán đồ trang trí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 trung điểm mỗi sợi dây.</a:t>
            </a:r>
            <a:endParaRPr lang="en-US" sz="3600" b="1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0A472DDC-A68D-0F90-B460-6EF4ADD11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60231" y="3411415"/>
            <a:ext cx="1172696" cy="204837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426F072-C73C-8699-1213-E4D0843BF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81400" y="3849054"/>
            <a:ext cx="5004497" cy="306526"/>
          </a:xfrm>
          <a:prstGeom prst="rect">
            <a:avLst/>
          </a:prstGeom>
        </p:spPr>
      </p:pic>
      <p:sp>
        <p:nvSpPr>
          <p:cNvPr id="19" name="6">
            <a:extLst>
              <a:ext uri="{FF2B5EF4-FFF2-40B4-BE49-F238E27FC236}">
                <a16:creationId xmlns:a16="http://schemas.microsoft.com/office/drawing/2014/main" id="{0A014147-B794-3015-0800-4A6F0A9DA1B3}"/>
              </a:ext>
            </a:extLst>
          </p:cNvPr>
          <p:cNvSpPr/>
          <p:nvPr/>
        </p:nvSpPr>
        <p:spPr>
          <a:xfrm>
            <a:off x="5550249" y="4282766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092D6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358981-1442-E3D9-AFE9-9D5CD96BB92B}"/>
              </a:ext>
            </a:extLst>
          </p:cNvPr>
          <p:cNvCxnSpPr>
            <a:cxnSpLocks/>
          </p:cNvCxnSpPr>
          <p:nvPr/>
        </p:nvCxnSpPr>
        <p:spPr>
          <a:xfrm flipV="1">
            <a:off x="6096000" y="3719741"/>
            <a:ext cx="0" cy="471259"/>
          </a:xfrm>
          <a:prstGeom prst="line">
            <a:avLst/>
          </a:prstGeom>
          <a:ln w="1016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6">
            <a:extLst>
              <a:ext uri="{FF2B5EF4-FFF2-40B4-BE49-F238E27FC236}">
                <a16:creationId xmlns:a16="http://schemas.microsoft.com/office/drawing/2014/main" id="{9E204D13-DCBA-FB15-1662-53311D9F3D78}"/>
              </a:ext>
            </a:extLst>
          </p:cNvPr>
          <p:cNvSpPr/>
          <p:nvPr/>
        </p:nvSpPr>
        <p:spPr>
          <a:xfrm>
            <a:off x="4419600" y="3276600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6">
            <a:extLst>
              <a:ext uri="{FF2B5EF4-FFF2-40B4-BE49-F238E27FC236}">
                <a16:creationId xmlns:a16="http://schemas.microsoft.com/office/drawing/2014/main" id="{3A3A32E2-7309-477E-8033-9FE8D88CE0DD}"/>
              </a:ext>
            </a:extLst>
          </p:cNvPr>
          <p:cNvSpPr/>
          <p:nvPr/>
        </p:nvSpPr>
        <p:spPr>
          <a:xfrm>
            <a:off x="6870335" y="3276600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Ting ting">
            <a:hlinkClick r:id="" action="ppaction://media"/>
            <a:extLst>
              <a:ext uri="{FF2B5EF4-FFF2-40B4-BE49-F238E27FC236}">
                <a16:creationId xmlns:a16="http://schemas.microsoft.com/office/drawing/2014/main" id="{00772848-7A40-2FAD-D33D-29292C689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52600" y="3339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532 L -0.32201 0.097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âm thanh magic">
            <a:hlinkClick r:id="" action="ppaction://media"/>
            <a:extLst>
              <a:ext uri="{FF2B5EF4-FFF2-40B4-BE49-F238E27FC236}">
                <a16:creationId xmlns:a16="http://schemas.microsoft.com/office/drawing/2014/main" id="{5ED60D06-9141-C24C-7A2A-5D1023A3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676400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D706A-DE1E-36D0-2CFB-2F83E585BC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7648"/>
          <a:stretch/>
        </p:blipFill>
        <p:spPr>
          <a:xfrm>
            <a:off x="-76200" y="-508879"/>
            <a:ext cx="12039600" cy="3645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2D512-A88F-1A1A-0025-06BF27C93409}"/>
              </a:ext>
            </a:extLst>
          </p:cNvPr>
          <p:cNvSpPr txBox="1"/>
          <p:nvPr/>
        </p:nvSpPr>
        <p:spPr>
          <a:xfrm>
            <a:off x="828675" y="418446"/>
            <a:ext cx="10229850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khéo léo biến những sợi dây đơn giản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nên xinh đẹp hơn bằng cách dán đồ trang trí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 trung điểm mỗi sợi dây.</a:t>
            </a:r>
            <a:endParaRPr lang="en-US" sz="3600" b="1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F8D1B36B-4A6D-C634-EF73-53E891A31B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6990" y="3981599"/>
            <a:ext cx="2142833" cy="253215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E0A8840-CF1A-3EDA-D1AB-B7606F7C9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70789" y="3981599"/>
            <a:ext cx="5715000" cy="300477"/>
          </a:xfrm>
          <a:prstGeom prst="rect">
            <a:avLst/>
          </a:prstGeom>
        </p:spPr>
      </p:pic>
      <p:sp>
        <p:nvSpPr>
          <p:cNvPr id="20" name="6">
            <a:extLst>
              <a:ext uri="{FF2B5EF4-FFF2-40B4-BE49-F238E27FC236}">
                <a16:creationId xmlns:a16="http://schemas.microsoft.com/office/drawing/2014/main" id="{3C245AA1-A88E-4F59-B58F-5249147FD8EB}"/>
              </a:ext>
            </a:extLst>
          </p:cNvPr>
          <p:cNvSpPr/>
          <p:nvPr/>
        </p:nvSpPr>
        <p:spPr>
          <a:xfrm>
            <a:off x="5616382" y="4423483"/>
            <a:ext cx="1385083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14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092D6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755791-27C8-441A-B274-3EAFE0BC6E7A}"/>
              </a:ext>
            </a:extLst>
          </p:cNvPr>
          <p:cNvCxnSpPr>
            <a:cxnSpLocks/>
          </p:cNvCxnSpPr>
          <p:nvPr/>
        </p:nvCxnSpPr>
        <p:spPr>
          <a:xfrm flipV="1">
            <a:off x="6248400" y="3872141"/>
            <a:ext cx="0" cy="471259"/>
          </a:xfrm>
          <a:prstGeom prst="line">
            <a:avLst/>
          </a:prstGeom>
          <a:ln w="101600">
            <a:solidFill>
              <a:schemeClr val="bg2">
                <a:lumMod val="2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6">
            <a:extLst>
              <a:ext uri="{FF2B5EF4-FFF2-40B4-BE49-F238E27FC236}">
                <a16:creationId xmlns:a16="http://schemas.microsoft.com/office/drawing/2014/main" id="{1273B561-8845-7A73-24A1-CB412E592BEB}"/>
              </a:ext>
            </a:extLst>
          </p:cNvPr>
          <p:cNvSpPr/>
          <p:nvPr/>
        </p:nvSpPr>
        <p:spPr>
          <a:xfrm>
            <a:off x="4419600" y="3453827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noProof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7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5DFD5147-730A-D9F9-DB3E-7AB3AA45B398}"/>
              </a:ext>
            </a:extLst>
          </p:cNvPr>
          <p:cNvSpPr/>
          <p:nvPr/>
        </p:nvSpPr>
        <p:spPr>
          <a:xfrm>
            <a:off x="6870335" y="3453827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 noProof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7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9" name="Đúng_win">
            <a:hlinkClick r:id="" action="ppaction://media"/>
            <a:extLst>
              <a:ext uri="{FF2B5EF4-FFF2-40B4-BE49-F238E27FC236}">
                <a16:creationId xmlns:a16="http://schemas.microsoft.com/office/drawing/2014/main" id="{D71FFB99-1B23-0C42-9F95-7839EAE1C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2649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1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857 L 0.35768 0.035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  <p:bldP spid="10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3D706A-DE1E-36D0-2CFB-2F83E585BC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7648"/>
          <a:stretch/>
        </p:blipFill>
        <p:spPr>
          <a:xfrm>
            <a:off x="-76200" y="-508879"/>
            <a:ext cx="12039600" cy="3645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2D512-A88F-1A1A-0025-06BF27C93409}"/>
              </a:ext>
            </a:extLst>
          </p:cNvPr>
          <p:cNvSpPr txBox="1"/>
          <p:nvPr/>
        </p:nvSpPr>
        <p:spPr>
          <a:xfrm>
            <a:off x="828675" y="418446"/>
            <a:ext cx="10229850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khéo léo biến những sợi dây đơn giản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nên xinh đẹp hơn bằng cách dán đồ trang trí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 trung điểm mỗi sợi dây.</a:t>
            </a:r>
            <a:endParaRPr lang="en-US" sz="3600" b="1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1273B561-8845-7A73-24A1-CB412E592BEB}"/>
              </a:ext>
            </a:extLst>
          </p:cNvPr>
          <p:cNvSpPr/>
          <p:nvPr/>
        </p:nvSpPr>
        <p:spPr>
          <a:xfrm>
            <a:off x="4552281" y="3258644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5DFD5147-730A-D9F9-DB3E-7AB3AA45B398}"/>
              </a:ext>
            </a:extLst>
          </p:cNvPr>
          <p:cNvSpPr/>
          <p:nvPr/>
        </p:nvSpPr>
        <p:spPr>
          <a:xfrm>
            <a:off x="6787411" y="3301427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133DFAA-4AC3-74CB-0ABF-378E906CF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36226" y="3975346"/>
            <a:ext cx="4224348" cy="325337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A1B31AE7-E745-9257-F714-9FFC1C414592}"/>
              </a:ext>
            </a:extLst>
          </p:cNvPr>
          <p:cNvSpPr/>
          <p:nvPr/>
        </p:nvSpPr>
        <p:spPr>
          <a:xfrm>
            <a:off x="5867400" y="4520627"/>
            <a:ext cx="1385083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755791-27C8-441A-B274-3EAFE0BC6E7A}"/>
              </a:ext>
            </a:extLst>
          </p:cNvPr>
          <p:cNvCxnSpPr>
            <a:cxnSpLocks/>
          </p:cNvCxnSpPr>
          <p:nvPr/>
        </p:nvCxnSpPr>
        <p:spPr>
          <a:xfrm flipV="1">
            <a:off x="6324600" y="3872141"/>
            <a:ext cx="0" cy="471259"/>
          </a:xfrm>
          <a:prstGeom prst="line">
            <a:avLst/>
          </a:prstGeom>
          <a:ln w="57150">
            <a:solidFill>
              <a:schemeClr val="accent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09669AD3-FE77-0E93-FA15-87087EDA30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5866" y="3872141"/>
            <a:ext cx="1528512" cy="1056584"/>
          </a:xfrm>
          <a:prstGeom prst="rect">
            <a:avLst/>
          </a:prstGeom>
        </p:spPr>
      </p:pic>
      <p:pic>
        <p:nvPicPr>
          <p:cNvPr id="15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1D7E2E9C-62B4-95A7-E96C-9255318E7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71600" y="3620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89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27839 -0.0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-7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6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3D706A-DE1E-36D0-2CFB-2F83E585BC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7648"/>
          <a:stretch/>
        </p:blipFill>
        <p:spPr>
          <a:xfrm>
            <a:off x="-76200" y="-508879"/>
            <a:ext cx="12039600" cy="3645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2D512-A88F-1A1A-0025-06BF27C93409}"/>
              </a:ext>
            </a:extLst>
          </p:cNvPr>
          <p:cNvSpPr txBox="1"/>
          <p:nvPr/>
        </p:nvSpPr>
        <p:spPr>
          <a:xfrm>
            <a:off x="828675" y="418446"/>
            <a:ext cx="10229850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  <a:tab pos="194310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khéo léo biến những sợi dây đơn giản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trở nên xinh đẹp hơn bằng cách dán đồ trang trí </a:t>
            </a:r>
            <a:b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1" dirty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 trung điểm mỗi sợi dây.</a:t>
            </a:r>
            <a:endParaRPr lang="en-US" sz="3600" b="1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1273B561-8845-7A73-24A1-CB412E592BEB}"/>
              </a:ext>
            </a:extLst>
          </p:cNvPr>
          <p:cNvSpPr/>
          <p:nvPr/>
        </p:nvSpPr>
        <p:spPr>
          <a:xfrm>
            <a:off x="4514574" y="3165324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FF0D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FF0D6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FF0D6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5DFD5147-730A-D9F9-DB3E-7AB3AA45B398}"/>
              </a:ext>
            </a:extLst>
          </p:cNvPr>
          <p:cNvSpPr/>
          <p:nvPr/>
        </p:nvSpPr>
        <p:spPr>
          <a:xfrm>
            <a:off x="6858000" y="3165323"/>
            <a:ext cx="1292887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FF0D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FF0D6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FF0D69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A1B31AE7-E745-9257-F714-9FFC1C414592}"/>
              </a:ext>
            </a:extLst>
          </p:cNvPr>
          <p:cNvSpPr/>
          <p:nvPr/>
        </p:nvSpPr>
        <p:spPr>
          <a:xfrm>
            <a:off x="5632059" y="5016866"/>
            <a:ext cx="1073542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80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8</a:t>
            </a:r>
            <a:r>
              <a:rPr kumimoji="0" lang="en-US" altLang="zh-CN" sz="3200" b="1" i="0" u="none" strike="noStrike" kern="800" cap="none" spc="0" normalizeH="0" baseline="0" noProof="0">
                <a:ln w="22225">
                  <a:noFill/>
                </a:ln>
                <a:solidFill>
                  <a:srgbClr val="092D6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cm</a:t>
            </a:r>
            <a:endParaRPr kumimoji="0" lang="zh-CN" altLang="en-US" sz="3200" b="1" i="0" u="none" strike="noStrike" kern="800" cap="none" spc="0" normalizeH="0" baseline="0" noProof="0" dirty="0">
              <a:ln w="22225">
                <a:noFill/>
              </a:ln>
              <a:solidFill>
                <a:srgbClr val="092D6C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1D7E2E9C-62B4-95A7-E96C-9255318E7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3620407"/>
            <a:ext cx="487363" cy="48736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92216AE-5480-1A74-E039-10898E42F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8779" y="3888649"/>
            <a:ext cx="5122751" cy="88969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755791-27C8-441A-B274-3EAFE0BC6E7A}"/>
              </a:ext>
            </a:extLst>
          </p:cNvPr>
          <p:cNvCxnSpPr>
            <a:cxnSpLocks/>
          </p:cNvCxnSpPr>
          <p:nvPr/>
        </p:nvCxnSpPr>
        <p:spPr>
          <a:xfrm flipV="1">
            <a:off x="6101862" y="3862238"/>
            <a:ext cx="0" cy="1014562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9">
            <a:extLst>
              <a:ext uri="{FF2B5EF4-FFF2-40B4-BE49-F238E27FC236}">
                <a16:creationId xmlns:a16="http://schemas.microsoft.com/office/drawing/2014/main" id="{39E2979A-1017-D7A9-472E-3E67AD199A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50271" y="3321997"/>
            <a:ext cx="1588562" cy="15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76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6432 0.013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6" y="67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6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3953329" y="139635"/>
            <a:ext cx="4285343" cy="1538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6C6F5-0114-A72C-894C-1AE4D6CD8934}"/>
              </a:ext>
            </a:extLst>
          </p:cNvPr>
          <p:cNvSpPr txBox="1"/>
          <p:nvPr/>
        </p:nvSpPr>
        <p:spPr>
          <a:xfrm>
            <a:off x="5083879" y="202690"/>
            <a:ext cx="1825424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354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LNTH-Hoa Nho LNTH" pitchFamily="2" charset="0"/>
                <a:ea typeface="方正少儿简体" panose="03000509000000000000" pitchFamily="65" charset="-122"/>
                <a:cs typeface="+mn-ea"/>
                <a:sym typeface="+mn-lt"/>
              </a:rPr>
              <a:t>DẶN</a:t>
            </a:r>
            <a:r>
              <a:rPr kumimoji="0" lang="en-US" altLang="zh-CN" sz="6000" b="0" i="0" u="none" strike="noStrike" kern="12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LNTH-Hoa Nho LNTH" pitchFamily="2" charset="0"/>
                <a:ea typeface="方正少儿简体" panose="03000509000000000000" pitchFamily="65" charset="-122"/>
                <a:cs typeface="+mn-ea"/>
                <a:sym typeface="+mn-lt"/>
              </a:rPr>
              <a:t> DÒ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effectLst/>
              <a:uLnTx/>
              <a:uFillTx/>
              <a:latin typeface="LNTH-Hoa Nho LNTH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49004-FCAF-C2B0-929E-88F81BCB4802}"/>
              </a:ext>
            </a:extLst>
          </p:cNvPr>
          <p:cNvSpPr txBox="1"/>
          <p:nvPr/>
        </p:nvSpPr>
        <p:spPr>
          <a:xfrm>
            <a:off x="2041468" y="192260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E0E4F-1D16-3A15-36C2-29E164D6E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49354" y="1839954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701EB-F326-8DE7-5DB9-50691FCAD360}"/>
              </a:ext>
            </a:extLst>
          </p:cNvPr>
          <p:cNvSpPr txBox="1"/>
          <p:nvPr/>
        </p:nvSpPr>
        <p:spPr>
          <a:xfrm>
            <a:off x="2041468" y="296150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6BD716-182F-1CCC-6304-CC7D348C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49354" y="2878850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B820AD-B962-5473-6458-693203FCCEFC}"/>
              </a:ext>
            </a:extLst>
          </p:cNvPr>
          <p:cNvSpPr txBox="1"/>
          <p:nvPr/>
        </p:nvSpPr>
        <p:spPr>
          <a:xfrm>
            <a:off x="2041468" y="402830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86FCEF-F2D2-5AC6-11AF-7738CC227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49354" y="3945650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2F1247-9379-368B-C127-8683BCB78DE1}"/>
              </a:ext>
            </a:extLst>
          </p:cNvPr>
          <p:cNvSpPr txBox="1"/>
          <p:nvPr/>
        </p:nvSpPr>
        <p:spPr>
          <a:xfrm>
            <a:off x="2041468" y="524750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A93C90-D25D-1652-3FBA-516193405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849354" y="51648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uiExpand="1" build="p"/>
      <p:bldP spid="6" grpId="0" uiExpand="1" build="p"/>
      <p:bldP spid="21" grpId="0" uiExpand="1" build="p"/>
      <p:bldP spid="2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-121260" y="3025117"/>
            <a:ext cx="8478524" cy="170740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 spc="300">
                <a:solidFill>
                  <a:srgbClr val="3366FF"/>
                </a:solidFill>
                <a:effectLst>
                  <a:glow rad="228600">
                    <a:schemeClr val="bg2">
                      <a:lumMod val="90000"/>
                      <a:alpha val="40000"/>
                    </a:schemeClr>
                  </a:glow>
                </a:effectLst>
                <a:latin typeface="LNTH-Hoa Nho LNTH" pitchFamily="2" charset="0"/>
              </a:rPr>
              <a:t>VÀ HẸN GẶP LẠI</a:t>
            </a:r>
            <a:endParaRPr sz="8800" spc="300">
              <a:solidFill>
                <a:srgbClr val="3366FF"/>
              </a:solidFill>
              <a:effectLst>
                <a:glow rad="228600">
                  <a:schemeClr val="bg2">
                    <a:lumMod val="90000"/>
                    <a:alpha val="40000"/>
                  </a:schemeClr>
                </a:glow>
              </a:effectLst>
              <a:latin typeface="LNTH-Hoa Nho LNTH" pitchFamily="2" charset="0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8419872">
            <a:off x="5278530" y="6195687"/>
            <a:ext cx="1363712" cy="791837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18399274">
            <a:off x="10687044" y="-177972"/>
            <a:ext cx="561238" cy="2430224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10531749" y="3988273"/>
            <a:ext cx="1676109" cy="839994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790867" y="-1653400"/>
            <a:ext cx="1057544" cy="3300928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9">
            <a:extLst>
              <a:ext uri="{FF2B5EF4-FFF2-40B4-BE49-F238E27FC236}">
                <a16:creationId xmlns:a16="http://schemas.microsoft.com/office/drawing/2014/main" id="{4333FC8D-5111-41F7-5111-01F797B8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3976" y="4303566"/>
            <a:ext cx="2878914" cy="2589892"/>
          </a:xfrm>
          <a:prstGeom prst="rect">
            <a:avLst/>
          </a:prstGeom>
        </p:spPr>
      </p:pic>
      <p:sp>
        <p:nvSpPr>
          <p:cNvPr id="5" name="Google Shape;144;p28">
            <a:extLst>
              <a:ext uri="{FF2B5EF4-FFF2-40B4-BE49-F238E27FC236}">
                <a16:creationId xmlns:a16="http://schemas.microsoft.com/office/drawing/2014/main" id="{070F619D-5446-88F6-112D-81025EEEEE5F}"/>
              </a:ext>
            </a:extLst>
          </p:cNvPr>
          <p:cNvSpPr txBox="1">
            <a:spLocks/>
          </p:cNvSpPr>
          <p:nvPr/>
        </p:nvSpPr>
        <p:spPr>
          <a:xfrm>
            <a:off x="460247" y="1505741"/>
            <a:ext cx="7107920" cy="17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erriweather Sans"/>
              <a:buNone/>
              <a:defRPr sz="7333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79A"/>
              </a:buClr>
              <a:buSzPts val="5200"/>
              <a:buFont typeface="Merriweather Sans"/>
              <a:buNone/>
              <a:tabLst/>
              <a:defRPr/>
            </a:pPr>
            <a:r>
              <a:rPr kumimoji="0" lang="en-US" sz="10000" b="1" i="0" u="none" strike="noStrike" kern="0" cap="none" spc="300" normalizeH="0" baseline="0" noProof="0">
                <a:ln>
                  <a:noFill/>
                </a:ln>
                <a:solidFill>
                  <a:srgbClr val="E5739A"/>
                </a:solidFill>
                <a:effectLst>
                  <a:glow rad="101600">
                    <a:srgbClr val="FFDB48">
                      <a:satMod val="175000"/>
                      <a:alpha val="40000"/>
                    </a:srgbClr>
                  </a:glow>
                </a:effectLst>
                <a:uLnTx/>
                <a:uFillTx/>
                <a:latin typeface="LNTH-Hoa Nho LNTH" pitchFamily="2" charset="0"/>
                <a:sym typeface="Merriweather Sans"/>
              </a:rPr>
              <a:t>TẠM</a:t>
            </a:r>
            <a:r>
              <a:rPr kumimoji="0" lang="en-US" sz="10000" b="1" i="0" u="none" strike="noStrike" kern="0" cap="none" spc="300" normalizeH="0" noProof="0">
                <a:ln>
                  <a:noFill/>
                </a:ln>
                <a:solidFill>
                  <a:srgbClr val="E5739A"/>
                </a:solidFill>
                <a:effectLst>
                  <a:glow rad="101600">
                    <a:srgbClr val="FFDB48">
                      <a:satMod val="175000"/>
                      <a:alpha val="40000"/>
                    </a:srgbClr>
                  </a:glow>
                </a:effectLst>
                <a:uLnTx/>
                <a:uFillTx/>
                <a:latin typeface="LNTH-Hoa Nho LNTH" pitchFamily="2" charset="0"/>
                <a:sym typeface="Merriweather Sans"/>
              </a:rPr>
              <a:t> BIỆT</a:t>
            </a:r>
            <a:endParaRPr kumimoji="0" lang="en-US" sz="10000" b="1" i="0" u="none" strike="noStrike" kern="0" cap="none" spc="300" normalizeH="0" baseline="0" noProof="0">
              <a:ln>
                <a:noFill/>
              </a:ln>
              <a:solidFill>
                <a:srgbClr val="E5739A"/>
              </a:solidFill>
              <a:effectLst>
                <a:glow rad="101600">
                  <a:srgbClr val="FFDB48">
                    <a:satMod val="175000"/>
                    <a:alpha val="40000"/>
                  </a:srgbClr>
                </a:glow>
              </a:effectLst>
              <a:uLnTx/>
              <a:uFillTx/>
              <a:latin typeface="LNTH-Hoa Nho LNTH" pitchFamily="2" charset="0"/>
              <a:sym typeface="Merriweather San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4FB0A4-1E47-143F-1CC3-E247B47B7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3451" t="1252" r="293" b="43965"/>
          <a:stretch/>
        </p:blipFill>
        <p:spPr>
          <a:xfrm>
            <a:off x="6875795" y="607597"/>
            <a:ext cx="3701910" cy="6114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2EC26-1D34-B545-24F4-7016B4481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40" y="3431284"/>
            <a:ext cx="2241260" cy="1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DẠY TRẺ VĂN HÓA XẾP HÀNG">
            <a:hlinkClick r:id="" action="ppaction://media"/>
            <a:extLst>
              <a:ext uri="{FF2B5EF4-FFF2-40B4-BE49-F238E27FC236}">
                <a16:creationId xmlns:a16="http://schemas.microsoft.com/office/drawing/2014/main" id="{AE3FD817-90A8-4CD8-0B9E-5F012EF39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36182-D807-08EF-A12D-DEE7CCFD3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666" r="1" b="7778"/>
          <a:stretch/>
        </p:blipFill>
        <p:spPr>
          <a:xfrm>
            <a:off x="1959166" y="304800"/>
            <a:ext cx="8121268" cy="4464425"/>
          </a:xfrm>
          <a:custGeom>
            <a:avLst/>
            <a:gdLst>
              <a:gd name="connsiteX0" fmla="*/ 0 w 8121268"/>
              <a:gd name="connsiteY0" fmla="*/ 0 h 4464425"/>
              <a:gd name="connsiteX1" fmla="*/ 514347 w 8121268"/>
              <a:gd name="connsiteY1" fmla="*/ 0 h 4464425"/>
              <a:gd name="connsiteX2" fmla="*/ 1109907 w 8121268"/>
              <a:gd name="connsiteY2" fmla="*/ 0 h 4464425"/>
              <a:gd name="connsiteX3" fmla="*/ 1867892 w 8121268"/>
              <a:gd name="connsiteY3" fmla="*/ 0 h 4464425"/>
              <a:gd name="connsiteX4" fmla="*/ 2625877 w 8121268"/>
              <a:gd name="connsiteY4" fmla="*/ 0 h 4464425"/>
              <a:gd name="connsiteX5" fmla="*/ 3140224 w 8121268"/>
              <a:gd name="connsiteY5" fmla="*/ 0 h 4464425"/>
              <a:gd name="connsiteX6" fmla="*/ 3979421 w 8121268"/>
              <a:gd name="connsiteY6" fmla="*/ 0 h 4464425"/>
              <a:gd name="connsiteX7" fmla="*/ 4493768 w 8121268"/>
              <a:gd name="connsiteY7" fmla="*/ 0 h 4464425"/>
              <a:gd name="connsiteX8" fmla="*/ 4926903 w 8121268"/>
              <a:gd name="connsiteY8" fmla="*/ 0 h 4464425"/>
              <a:gd name="connsiteX9" fmla="*/ 5684888 w 8121268"/>
              <a:gd name="connsiteY9" fmla="*/ 0 h 4464425"/>
              <a:gd name="connsiteX10" fmla="*/ 6524085 w 8121268"/>
              <a:gd name="connsiteY10" fmla="*/ 0 h 4464425"/>
              <a:gd name="connsiteX11" fmla="*/ 7282070 w 8121268"/>
              <a:gd name="connsiteY11" fmla="*/ 0 h 4464425"/>
              <a:gd name="connsiteX12" fmla="*/ 8121268 w 8121268"/>
              <a:gd name="connsiteY12" fmla="*/ 0 h 4464425"/>
              <a:gd name="connsiteX13" fmla="*/ 8121268 w 8121268"/>
              <a:gd name="connsiteY13" fmla="*/ 503842 h 4464425"/>
              <a:gd name="connsiteX14" fmla="*/ 8121268 w 8121268"/>
              <a:gd name="connsiteY14" fmla="*/ 1141617 h 4464425"/>
              <a:gd name="connsiteX15" fmla="*/ 8121268 w 8121268"/>
              <a:gd name="connsiteY15" fmla="*/ 1779392 h 4464425"/>
              <a:gd name="connsiteX16" fmla="*/ 8121268 w 8121268"/>
              <a:gd name="connsiteY16" fmla="*/ 2283234 h 4464425"/>
              <a:gd name="connsiteX17" fmla="*/ 8121268 w 8121268"/>
              <a:gd name="connsiteY17" fmla="*/ 2787077 h 4464425"/>
              <a:gd name="connsiteX18" fmla="*/ 8121268 w 8121268"/>
              <a:gd name="connsiteY18" fmla="*/ 3514140 h 4464425"/>
              <a:gd name="connsiteX19" fmla="*/ 8121268 w 8121268"/>
              <a:gd name="connsiteY19" fmla="*/ 4464425 h 4464425"/>
              <a:gd name="connsiteX20" fmla="*/ 7525708 w 8121268"/>
              <a:gd name="connsiteY20" fmla="*/ 4464425 h 4464425"/>
              <a:gd name="connsiteX21" fmla="*/ 6767723 w 8121268"/>
              <a:gd name="connsiteY21" fmla="*/ 4464425 h 4464425"/>
              <a:gd name="connsiteX22" fmla="*/ 5928526 w 8121268"/>
              <a:gd name="connsiteY22" fmla="*/ 4464425 h 4464425"/>
              <a:gd name="connsiteX23" fmla="*/ 5170541 w 8121268"/>
              <a:gd name="connsiteY23" fmla="*/ 4464425 h 4464425"/>
              <a:gd name="connsiteX24" fmla="*/ 4493768 w 8121268"/>
              <a:gd name="connsiteY24" fmla="*/ 4464425 h 4464425"/>
              <a:gd name="connsiteX25" fmla="*/ 4060634 w 8121268"/>
              <a:gd name="connsiteY25" fmla="*/ 4464425 h 4464425"/>
              <a:gd name="connsiteX26" fmla="*/ 3221436 w 8121268"/>
              <a:gd name="connsiteY26" fmla="*/ 4464425 h 4464425"/>
              <a:gd name="connsiteX27" fmla="*/ 2463451 w 8121268"/>
              <a:gd name="connsiteY27" fmla="*/ 4464425 h 4464425"/>
              <a:gd name="connsiteX28" fmla="*/ 1786679 w 8121268"/>
              <a:gd name="connsiteY28" fmla="*/ 4464425 h 4464425"/>
              <a:gd name="connsiteX29" fmla="*/ 1353545 w 8121268"/>
              <a:gd name="connsiteY29" fmla="*/ 4464425 h 4464425"/>
              <a:gd name="connsiteX30" fmla="*/ 595560 w 8121268"/>
              <a:gd name="connsiteY30" fmla="*/ 4464425 h 4464425"/>
              <a:gd name="connsiteX31" fmla="*/ 0 w 8121268"/>
              <a:gd name="connsiteY31" fmla="*/ 4464425 h 4464425"/>
              <a:gd name="connsiteX32" fmla="*/ 0 w 8121268"/>
              <a:gd name="connsiteY32" fmla="*/ 3960583 h 4464425"/>
              <a:gd name="connsiteX33" fmla="*/ 0 w 8121268"/>
              <a:gd name="connsiteY33" fmla="*/ 3367452 h 4464425"/>
              <a:gd name="connsiteX34" fmla="*/ 0 w 8121268"/>
              <a:gd name="connsiteY34" fmla="*/ 2685033 h 4464425"/>
              <a:gd name="connsiteX35" fmla="*/ 0 w 8121268"/>
              <a:gd name="connsiteY35" fmla="*/ 2002614 h 4464425"/>
              <a:gd name="connsiteX36" fmla="*/ 0 w 8121268"/>
              <a:gd name="connsiteY36" fmla="*/ 1498771 h 4464425"/>
              <a:gd name="connsiteX37" fmla="*/ 0 w 8121268"/>
              <a:gd name="connsiteY37" fmla="*/ 994929 h 4464425"/>
              <a:gd name="connsiteX38" fmla="*/ 0 w 8121268"/>
              <a:gd name="connsiteY38" fmla="*/ 0 h 44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21268" h="4464425" fill="none" extrusionOk="0">
                <a:moveTo>
                  <a:pt x="0" y="0"/>
                </a:moveTo>
                <a:cubicBezTo>
                  <a:pt x="202560" y="-21556"/>
                  <a:pt x="311347" y="13614"/>
                  <a:pt x="514347" y="0"/>
                </a:cubicBezTo>
                <a:cubicBezTo>
                  <a:pt x="717347" y="-13614"/>
                  <a:pt x="956403" y="29537"/>
                  <a:pt x="1109907" y="0"/>
                </a:cubicBezTo>
                <a:cubicBezTo>
                  <a:pt x="1263411" y="-29537"/>
                  <a:pt x="1498606" y="-10284"/>
                  <a:pt x="1867892" y="0"/>
                </a:cubicBezTo>
                <a:cubicBezTo>
                  <a:pt x="2237179" y="10284"/>
                  <a:pt x="2381091" y="12709"/>
                  <a:pt x="2625877" y="0"/>
                </a:cubicBezTo>
                <a:cubicBezTo>
                  <a:pt x="2870664" y="-12709"/>
                  <a:pt x="2990717" y="15162"/>
                  <a:pt x="3140224" y="0"/>
                </a:cubicBezTo>
                <a:cubicBezTo>
                  <a:pt x="3289731" y="-15162"/>
                  <a:pt x="3750225" y="-3564"/>
                  <a:pt x="3979421" y="0"/>
                </a:cubicBezTo>
                <a:cubicBezTo>
                  <a:pt x="4208617" y="3564"/>
                  <a:pt x="4384205" y="24212"/>
                  <a:pt x="4493768" y="0"/>
                </a:cubicBezTo>
                <a:cubicBezTo>
                  <a:pt x="4603331" y="-24212"/>
                  <a:pt x="4830348" y="10203"/>
                  <a:pt x="4926903" y="0"/>
                </a:cubicBezTo>
                <a:cubicBezTo>
                  <a:pt x="5023459" y="-10203"/>
                  <a:pt x="5405898" y="7131"/>
                  <a:pt x="5684888" y="0"/>
                </a:cubicBezTo>
                <a:cubicBezTo>
                  <a:pt x="5963878" y="-7131"/>
                  <a:pt x="6158373" y="33639"/>
                  <a:pt x="6524085" y="0"/>
                </a:cubicBezTo>
                <a:cubicBezTo>
                  <a:pt x="6889797" y="-33639"/>
                  <a:pt x="7113926" y="-20034"/>
                  <a:pt x="7282070" y="0"/>
                </a:cubicBezTo>
                <a:cubicBezTo>
                  <a:pt x="7450215" y="20034"/>
                  <a:pt x="7934444" y="-35991"/>
                  <a:pt x="8121268" y="0"/>
                </a:cubicBezTo>
                <a:cubicBezTo>
                  <a:pt x="8133891" y="179535"/>
                  <a:pt x="8127748" y="375176"/>
                  <a:pt x="8121268" y="503842"/>
                </a:cubicBezTo>
                <a:cubicBezTo>
                  <a:pt x="8114788" y="632508"/>
                  <a:pt x="8092363" y="972516"/>
                  <a:pt x="8121268" y="1141617"/>
                </a:cubicBezTo>
                <a:cubicBezTo>
                  <a:pt x="8150173" y="1310718"/>
                  <a:pt x="8118087" y="1571264"/>
                  <a:pt x="8121268" y="1779392"/>
                </a:cubicBezTo>
                <a:cubicBezTo>
                  <a:pt x="8124449" y="1987520"/>
                  <a:pt x="8100475" y="2129405"/>
                  <a:pt x="8121268" y="2283234"/>
                </a:cubicBezTo>
                <a:cubicBezTo>
                  <a:pt x="8142061" y="2437063"/>
                  <a:pt x="8137486" y="2679505"/>
                  <a:pt x="8121268" y="2787077"/>
                </a:cubicBezTo>
                <a:cubicBezTo>
                  <a:pt x="8105050" y="2894649"/>
                  <a:pt x="8101817" y="3191133"/>
                  <a:pt x="8121268" y="3514140"/>
                </a:cubicBezTo>
                <a:cubicBezTo>
                  <a:pt x="8140719" y="3837147"/>
                  <a:pt x="8090358" y="4038261"/>
                  <a:pt x="8121268" y="4464425"/>
                </a:cubicBezTo>
                <a:cubicBezTo>
                  <a:pt x="7941869" y="4485028"/>
                  <a:pt x="7781225" y="4447701"/>
                  <a:pt x="7525708" y="4464425"/>
                </a:cubicBezTo>
                <a:cubicBezTo>
                  <a:pt x="7270191" y="4481149"/>
                  <a:pt x="7098435" y="4456922"/>
                  <a:pt x="6767723" y="4464425"/>
                </a:cubicBezTo>
                <a:cubicBezTo>
                  <a:pt x="6437011" y="4471928"/>
                  <a:pt x="6288478" y="4426506"/>
                  <a:pt x="5928526" y="4464425"/>
                </a:cubicBezTo>
                <a:cubicBezTo>
                  <a:pt x="5568574" y="4502344"/>
                  <a:pt x="5350203" y="4466822"/>
                  <a:pt x="5170541" y="4464425"/>
                </a:cubicBezTo>
                <a:cubicBezTo>
                  <a:pt x="4990880" y="4462028"/>
                  <a:pt x="4674738" y="4436674"/>
                  <a:pt x="4493768" y="4464425"/>
                </a:cubicBezTo>
                <a:cubicBezTo>
                  <a:pt x="4312798" y="4492176"/>
                  <a:pt x="4196533" y="4452969"/>
                  <a:pt x="4060634" y="4464425"/>
                </a:cubicBezTo>
                <a:cubicBezTo>
                  <a:pt x="3924735" y="4475881"/>
                  <a:pt x="3516057" y="4456654"/>
                  <a:pt x="3221436" y="4464425"/>
                </a:cubicBezTo>
                <a:cubicBezTo>
                  <a:pt x="2926815" y="4472196"/>
                  <a:pt x="2678216" y="4495020"/>
                  <a:pt x="2463451" y="4464425"/>
                </a:cubicBezTo>
                <a:cubicBezTo>
                  <a:pt x="2248687" y="4433830"/>
                  <a:pt x="2105607" y="4475562"/>
                  <a:pt x="1786679" y="4464425"/>
                </a:cubicBezTo>
                <a:cubicBezTo>
                  <a:pt x="1467751" y="4453288"/>
                  <a:pt x="1564965" y="4450959"/>
                  <a:pt x="1353545" y="4464425"/>
                </a:cubicBezTo>
                <a:cubicBezTo>
                  <a:pt x="1142125" y="4477891"/>
                  <a:pt x="787822" y="4442423"/>
                  <a:pt x="595560" y="4464425"/>
                </a:cubicBezTo>
                <a:cubicBezTo>
                  <a:pt x="403299" y="4486427"/>
                  <a:pt x="239171" y="4447484"/>
                  <a:pt x="0" y="4464425"/>
                </a:cubicBezTo>
                <a:cubicBezTo>
                  <a:pt x="25146" y="4362502"/>
                  <a:pt x="18576" y="4201269"/>
                  <a:pt x="0" y="3960583"/>
                </a:cubicBezTo>
                <a:cubicBezTo>
                  <a:pt x="-18576" y="3719897"/>
                  <a:pt x="10003" y="3631245"/>
                  <a:pt x="0" y="3367452"/>
                </a:cubicBezTo>
                <a:cubicBezTo>
                  <a:pt x="-10003" y="3103659"/>
                  <a:pt x="-33756" y="2905518"/>
                  <a:pt x="0" y="2685033"/>
                </a:cubicBezTo>
                <a:cubicBezTo>
                  <a:pt x="33756" y="2464548"/>
                  <a:pt x="14453" y="2157847"/>
                  <a:pt x="0" y="2002614"/>
                </a:cubicBezTo>
                <a:cubicBezTo>
                  <a:pt x="-14453" y="1847381"/>
                  <a:pt x="16168" y="1652273"/>
                  <a:pt x="0" y="1498771"/>
                </a:cubicBezTo>
                <a:cubicBezTo>
                  <a:pt x="-16168" y="1345269"/>
                  <a:pt x="6569" y="1174786"/>
                  <a:pt x="0" y="994929"/>
                </a:cubicBezTo>
                <a:cubicBezTo>
                  <a:pt x="-6569" y="815072"/>
                  <a:pt x="43163" y="204935"/>
                  <a:pt x="0" y="0"/>
                </a:cubicBezTo>
                <a:close/>
              </a:path>
              <a:path w="8121268" h="4464425" stroke="0" extrusionOk="0">
                <a:moveTo>
                  <a:pt x="0" y="0"/>
                </a:moveTo>
                <a:cubicBezTo>
                  <a:pt x="260059" y="29666"/>
                  <a:pt x="452819" y="-22962"/>
                  <a:pt x="595560" y="0"/>
                </a:cubicBezTo>
                <a:cubicBezTo>
                  <a:pt x="738301" y="22962"/>
                  <a:pt x="1112906" y="29746"/>
                  <a:pt x="1353545" y="0"/>
                </a:cubicBezTo>
                <a:cubicBezTo>
                  <a:pt x="1594184" y="-29746"/>
                  <a:pt x="1585434" y="1947"/>
                  <a:pt x="1786679" y="0"/>
                </a:cubicBezTo>
                <a:cubicBezTo>
                  <a:pt x="1987924" y="-1947"/>
                  <a:pt x="2305759" y="-14221"/>
                  <a:pt x="2544664" y="0"/>
                </a:cubicBezTo>
                <a:cubicBezTo>
                  <a:pt x="2783569" y="14221"/>
                  <a:pt x="2779535" y="-18534"/>
                  <a:pt x="2977798" y="0"/>
                </a:cubicBezTo>
                <a:cubicBezTo>
                  <a:pt x="3176061" y="18534"/>
                  <a:pt x="3502243" y="-2966"/>
                  <a:pt x="3654571" y="0"/>
                </a:cubicBezTo>
                <a:cubicBezTo>
                  <a:pt x="3806899" y="2966"/>
                  <a:pt x="4275635" y="30684"/>
                  <a:pt x="4493768" y="0"/>
                </a:cubicBezTo>
                <a:cubicBezTo>
                  <a:pt x="4711901" y="-30684"/>
                  <a:pt x="5112315" y="-26351"/>
                  <a:pt x="5332966" y="0"/>
                </a:cubicBezTo>
                <a:cubicBezTo>
                  <a:pt x="5553617" y="26351"/>
                  <a:pt x="5665883" y="1905"/>
                  <a:pt x="5766100" y="0"/>
                </a:cubicBezTo>
                <a:cubicBezTo>
                  <a:pt x="5866317" y="-1905"/>
                  <a:pt x="6289667" y="-22308"/>
                  <a:pt x="6442873" y="0"/>
                </a:cubicBezTo>
                <a:cubicBezTo>
                  <a:pt x="6596079" y="22308"/>
                  <a:pt x="6975809" y="-12647"/>
                  <a:pt x="7282070" y="0"/>
                </a:cubicBezTo>
                <a:cubicBezTo>
                  <a:pt x="7588331" y="12647"/>
                  <a:pt x="7747866" y="-24577"/>
                  <a:pt x="8121268" y="0"/>
                </a:cubicBezTo>
                <a:cubicBezTo>
                  <a:pt x="8133683" y="345874"/>
                  <a:pt x="8139629" y="449591"/>
                  <a:pt x="8121268" y="727063"/>
                </a:cubicBezTo>
                <a:cubicBezTo>
                  <a:pt x="8102907" y="1004535"/>
                  <a:pt x="8110052" y="1202499"/>
                  <a:pt x="8121268" y="1364839"/>
                </a:cubicBezTo>
                <a:cubicBezTo>
                  <a:pt x="8132484" y="1527179"/>
                  <a:pt x="8146277" y="1871138"/>
                  <a:pt x="8121268" y="2091902"/>
                </a:cubicBezTo>
                <a:cubicBezTo>
                  <a:pt x="8096259" y="2312666"/>
                  <a:pt x="8094714" y="2525578"/>
                  <a:pt x="8121268" y="2729677"/>
                </a:cubicBezTo>
                <a:cubicBezTo>
                  <a:pt x="8147822" y="2933776"/>
                  <a:pt x="8145080" y="3167248"/>
                  <a:pt x="8121268" y="3367452"/>
                </a:cubicBezTo>
                <a:cubicBezTo>
                  <a:pt x="8097456" y="3567656"/>
                  <a:pt x="8068936" y="4112964"/>
                  <a:pt x="8121268" y="4464425"/>
                </a:cubicBezTo>
                <a:cubicBezTo>
                  <a:pt x="7766541" y="4489817"/>
                  <a:pt x="7731127" y="4458734"/>
                  <a:pt x="7363283" y="4464425"/>
                </a:cubicBezTo>
                <a:cubicBezTo>
                  <a:pt x="6995440" y="4470116"/>
                  <a:pt x="6860842" y="4449252"/>
                  <a:pt x="6605298" y="4464425"/>
                </a:cubicBezTo>
                <a:cubicBezTo>
                  <a:pt x="6349755" y="4479598"/>
                  <a:pt x="5947275" y="4464877"/>
                  <a:pt x="5766100" y="4464425"/>
                </a:cubicBezTo>
                <a:cubicBezTo>
                  <a:pt x="5584925" y="4463973"/>
                  <a:pt x="5320811" y="4491614"/>
                  <a:pt x="4926903" y="4464425"/>
                </a:cubicBezTo>
                <a:cubicBezTo>
                  <a:pt x="4532995" y="4437236"/>
                  <a:pt x="4417785" y="4439102"/>
                  <a:pt x="4250130" y="4464425"/>
                </a:cubicBezTo>
                <a:cubicBezTo>
                  <a:pt x="4082475" y="4489748"/>
                  <a:pt x="3865622" y="4483166"/>
                  <a:pt x="3492145" y="4464425"/>
                </a:cubicBezTo>
                <a:cubicBezTo>
                  <a:pt x="3118669" y="4445684"/>
                  <a:pt x="2912502" y="4434402"/>
                  <a:pt x="2734160" y="4464425"/>
                </a:cubicBezTo>
                <a:cubicBezTo>
                  <a:pt x="2555818" y="4494448"/>
                  <a:pt x="2466490" y="4485504"/>
                  <a:pt x="2301026" y="4464425"/>
                </a:cubicBezTo>
                <a:cubicBezTo>
                  <a:pt x="2135562" y="4443346"/>
                  <a:pt x="1884235" y="4468531"/>
                  <a:pt x="1624254" y="4464425"/>
                </a:cubicBezTo>
                <a:cubicBezTo>
                  <a:pt x="1364273" y="4460319"/>
                  <a:pt x="1148560" y="4491027"/>
                  <a:pt x="785056" y="4464425"/>
                </a:cubicBezTo>
                <a:cubicBezTo>
                  <a:pt x="421552" y="4437823"/>
                  <a:pt x="201631" y="4491724"/>
                  <a:pt x="0" y="4464425"/>
                </a:cubicBezTo>
                <a:cubicBezTo>
                  <a:pt x="-12508" y="4195471"/>
                  <a:pt x="-20085" y="4043838"/>
                  <a:pt x="0" y="3915939"/>
                </a:cubicBezTo>
                <a:cubicBezTo>
                  <a:pt x="20085" y="3788040"/>
                  <a:pt x="25479" y="3457560"/>
                  <a:pt x="0" y="3188875"/>
                </a:cubicBezTo>
                <a:cubicBezTo>
                  <a:pt x="-25479" y="2920190"/>
                  <a:pt x="9387" y="2736495"/>
                  <a:pt x="0" y="2595744"/>
                </a:cubicBezTo>
                <a:cubicBezTo>
                  <a:pt x="-9387" y="2454993"/>
                  <a:pt x="-9260" y="2168159"/>
                  <a:pt x="0" y="1957969"/>
                </a:cubicBezTo>
                <a:cubicBezTo>
                  <a:pt x="9260" y="1747780"/>
                  <a:pt x="-6517" y="1687764"/>
                  <a:pt x="0" y="1454127"/>
                </a:cubicBezTo>
                <a:cubicBezTo>
                  <a:pt x="6517" y="1220490"/>
                  <a:pt x="-17452" y="1017823"/>
                  <a:pt x="0" y="771708"/>
                </a:cubicBezTo>
                <a:cubicBezTo>
                  <a:pt x="17452" y="525593"/>
                  <a:pt x="-5601" y="375362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8239431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8BB63C-DD95-54F8-1B7F-E51D5CFC1D26}"/>
              </a:ext>
            </a:extLst>
          </p:cNvPr>
          <p:cNvGrpSpPr/>
          <p:nvPr/>
        </p:nvGrpSpPr>
        <p:grpSpPr>
          <a:xfrm>
            <a:off x="1959166" y="4370614"/>
            <a:ext cx="7870634" cy="2476500"/>
            <a:chOff x="1959166" y="4370614"/>
            <a:chExt cx="7870634" cy="2476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0656A0-58A4-BAC5-9559-E1634654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72"/>
            <a:stretch/>
          </p:blipFill>
          <p:spPr>
            <a:xfrm>
              <a:off x="1959166" y="4370614"/>
              <a:ext cx="7870634" cy="2476500"/>
            </a:xfrm>
            <a:prstGeom prst="rect">
              <a:avLst/>
            </a:prstGeom>
          </p:spPr>
        </p:pic>
        <p:sp>
          <p:nvSpPr>
            <p:cNvPr id="7" name="3">
              <a:extLst>
                <a:ext uri="{FF2B5EF4-FFF2-40B4-BE49-F238E27FC236}">
                  <a16:creationId xmlns:a16="http://schemas.microsoft.com/office/drawing/2014/main" id="{2A22B5D2-D060-6133-BD33-67786442F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5576207"/>
              <a:ext cx="6019800" cy="646329"/>
            </a:xfrm>
            <a:prstGeom prst="rect">
              <a:avLst/>
            </a:prstGeom>
          </p:spPr>
          <p:txBody>
            <a:bodyPr wrap="square" lIns="91439" tIns="45719" rIns="91439" bIns="45719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 defTabSz="914354"/>
              <a:r>
                <a:rPr lang="en-US" altLang="zh-CN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Bạn nữ đang đứng ở vị trí nào?</a:t>
              </a:r>
              <a:endParaRPr lang="zh-CN" alt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488C8-E61B-36BD-DE2F-52ED36843830}"/>
              </a:ext>
            </a:extLst>
          </p:cNvPr>
          <p:cNvSpPr/>
          <p:nvPr/>
        </p:nvSpPr>
        <p:spPr>
          <a:xfrm>
            <a:off x="6096000" y="2286000"/>
            <a:ext cx="1143000" cy="2084614"/>
          </a:xfrm>
          <a:custGeom>
            <a:avLst/>
            <a:gdLst>
              <a:gd name="connsiteX0" fmla="*/ 0 w 1143000"/>
              <a:gd name="connsiteY0" fmla="*/ 190504 h 2084614"/>
              <a:gd name="connsiteX1" fmla="*/ 190504 w 1143000"/>
              <a:gd name="connsiteY1" fmla="*/ 0 h 2084614"/>
              <a:gd name="connsiteX2" fmla="*/ 563880 w 1143000"/>
              <a:gd name="connsiteY2" fmla="*/ 0 h 2084614"/>
              <a:gd name="connsiteX3" fmla="*/ 952496 w 1143000"/>
              <a:gd name="connsiteY3" fmla="*/ 0 h 2084614"/>
              <a:gd name="connsiteX4" fmla="*/ 1143000 w 1143000"/>
              <a:gd name="connsiteY4" fmla="*/ 190504 h 2084614"/>
              <a:gd name="connsiteX5" fmla="*/ 1143000 w 1143000"/>
              <a:gd name="connsiteY5" fmla="*/ 758373 h 2084614"/>
              <a:gd name="connsiteX6" fmla="*/ 1143000 w 1143000"/>
              <a:gd name="connsiteY6" fmla="*/ 1309205 h 2084614"/>
              <a:gd name="connsiteX7" fmla="*/ 1143000 w 1143000"/>
              <a:gd name="connsiteY7" fmla="*/ 1894110 h 2084614"/>
              <a:gd name="connsiteX8" fmla="*/ 952496 w 1143000"/>
              <a:gd name="connsiteY8" fmla="*/ 2084614 h 2084614"/>
              <a:gd name="connsiteX9" fmla="*/ 586740 w 1143000"/>
              <a:gd name="connsiteY9" fmla="*/ 2084614 h 2084614"/>
              <a:gd name="connsiteX10" fmla="*/ 190504 w 1143000"/>
              <a:gd name="connsiteY10" fmla="*/ 2084614 h 2084614"/>
              <a:gd name="connsiteX11" fmla="*/ 0 w 1143000"/>
              <a:gd name="connsiteY11" fmla="*/ 1894110 h 2084614"/>
              <a:gd name="connsiteX12" fmla="*/ 0 w 1143000"/>
              <a:gd name="connsiteY12" fmla="*/ 1343277 h 2084614"/>
              <a:gd name="connsiteX13" fmla="*/ 0 w 1143000"/>
              <a:gd name="connsiteY13" fmla="*/ 741337 h 2084614"/>
              <a:gd name="connsiteX14" fmla="*/ 0 w 1143000"/>
              <a:gd name="connsiteY14" fmla="*/ 190504 h 208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3000" h="2084614" extrusionOk="0">
                <a:moveTo>
                  <a:pt x="0" y="190504"/>
                </a:moveTo>
                <a:cubicBezTo>
                  <a:pt x="-98" y="92306"/>
                  <a:pt x="99569" y="2635"/>
                  <a:pt x="190504" y="0"/>
                </a:cubicBezTo>
                <a:cubicBezTo>
                  <a:pt x="323588" y="-27240"/>
                  <a:pt x="416542" y="8176"/>
                  <a:pt x="563880" y="0"/>
                </a:cubicBezTo>
                <a:cubicBezTo>
                  <a:pt x="711218" y="-8176"/>
                  <a:pt x="869028" y="30906"/>
                  <a:pt x="952496" y="0"/>
                </a:cubicBezTo>
                <a:cubicBezTo>
                  <a:pt x="1061984" y="19570"/>
                  <a:pt x="1154223" y="80671"/>
                  <a:pt x="1143000" y="190504"/>
                </a:cubicBezTo>
                <a:cubicBezTo>
                  <a:pt x="1177583" y="379687"/>
                  <a:pt x="1137623" y="530910"/>
                  <a:pt x="1143000" y="758373"/>
                </a:cubicBezTo>
                <a:cubicBezTo>
                  <a:pt x="1148377" y="985836"/>
                  <a:pt x="1109869" y="1168428"/>
                  <a:pt x="1143000" y="1309205"/>
                </a:cubicBezTo>
                <a:cubicBezTo>
                  <a:pt x="1176131" y="1449982"/>
                  <a:pt x="1092637" y="1696359"/>
                  <a:pt x="1143000" y="1894110"/>
                </a:cubicBezTo>
                <a:cubicBezTo>
                  <a:pt x="1146822" y="1980441"/>
                  <a:pt x="1056940" y="2098164"/>
                  <a:pt x="952496" y="2084614"/>
                </a:cubicBezTo>
                <a:cubicBezTo>
                  <a:pt x="836583" y="2116950"/>
                  <a:pt x="747476" y="2057479"/>
                  <a:pt x="586740" y="2084614"/>
                </a:cubicBezTo>
                <a:cubicBezTo>
                  <a:pt x="426004" y="2111749"/>
                  <a:pt x="276505" y="2072463"/>
                  <a:pt x="190504" y="2084614"/>
                </a:cubicBezTo>
                <a:cubicBezTo>
                  <a:pt x="91055" y="2097520"/>
                  <a:pt x="-26968" y="2002542"/>
                  <a:pt x="0" y="1894110"/>
                </a:cubicBezTo>
                <a:cubicBezTo>
                  <a:pt x="-39164" y="1727197"/>
                  <a:pt x="33882" y="1554082"/>
                  <a:pt x="0" y="1343277"/>
                </a:cubicBezTo>
                <a:cubicBezTo>
                  <a:pt x="-33882" y="1132472"/>
                  <a:pt x="30394" y="1008674"/>
                  <a:pt x="0" y="741337"/>
                </a:cubicBezTo>
                <a:cubicBezTo>
                  <a:pt x="-30394" y="474000"/>
                  <a:pt x="22649" y="378837"/>
                  <a:pt x="0" y="190504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36182-D807-08EF-A12D-DEE7CCFD3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666" r="1" b="7778"/>
          <a:stretch/>
        </p:blipFill>
        <p:spPr>
          <a:xfrm>
            <a:off x="1959166" y="304800"/>
            <a:ext cx="8121268" cy="4464425"/>
          </a:xfrm>
          <a:custGeom>
            <a:avLst/>
            <a:gdLst>
              <a:gd name="connsiteX0" fmla="*/ 0 w 8121268"/>
              <a:gd name="connsiteY0" fmla="*/ 0 h 4464425"/>
              <a:gd name="connsiteX1" fmla="*/ 514347 w 8121268"/>
              <a:gd name="connsiteY1" fmla="*/ 0 h 4464425"/>
              <a:gd name="connsiteX2" fmla="*/ 1109907 w 8121268"/>
              <a:gd name="connsiteY2" fmla="*/ 0 h 4464425"/>
              <a:gd name="connsiteX3" fmla="*/ 1867892 w 8121268"/>
              <a:gd name="connsiteY3" fmla="*/ 0 h 4464425"/>
              <a:gd name="connsiteX4" fmla="*/ 2625877 w 8121268"/>
              <a:gd name="connsiteY4" fmla="*/ 0 h 4464425"/>
              <a:gd name="connsiteX5" fmla="*/ 3140224 w 8121268"/>
              <a:gd name="connsiteY5" fmla="*/ 0 h 4464425"/>
              <a:gd name="connsiteX6" fmla="*/ 3979421 w 8121268"/>
              <a:gd name="connsiteY6" fmla="*/ 0 h 4464425"/>
              <a:gd name="connsiteX7" fmla="*/ 4493768 w 8121268"/>
              <a:gd name="connsiteY7" fmla="*/ 0 h 4464425"/>
              <a:gd name="connsiteX8" fmla="*/ 4926903 w 8121268"/>
              <a:gd name="connsiteY8" fmla="*/ 0 h 4464425"/>
              <a:gd name="connsiteX9" fmla="*/ 5684888 w 8121268"/>
              <a:gd name="connsiteY9" fmla="*/ 0 h 4464425"/>
              <a:gd name="connsiteX10" fmla="*/ 6524085 w 8121268"/>
              <a:gd name="connsiteY10" fmla="*/ 0 h 4464425"/>
              <a:gd name="connsiteX11" fmla="*/ 7282070 w 8121268"/>
              <a:gd name="connsiteY11" fmla="*/ 0 h 4464425"/>
              <a:gd name="connsiteX12" fmla="*/ 8121268 w 8121268"/>
              <a:gd name="connsiteY12" fmla="*/ 0 h 4464425"/>
              <a:gd name="connsiteX13" fmla="*/ 8121268 w 8121268"/>
              <a:gd name="connsiteY13" fmla="*/ 503842 h 4464425"/>
              <a:gd name="connsiteX14" fmla="*/ 8121268 w 8121268"/>
              <a:gd name="connsiteY14" fmla="*/ 1141617 h 4464425"/>
              <a:gd name="connsiteX15" fmla="*/ 8121268 w 8121268"/>
              <a:gd name="connsiteY15" fmla="*/ 1779392 h 4464425"/>
              <a:gd name="connsiteX16" fmla="*/ 8121268 w 8121268"/>
              <a:gd name="connsiteY16" fmla="*/ 2283234 h 4464425"/>
              <a:gd name="connsiteX17" fmla="*/ 8121268 w 8121268"/>
              <a:gd name="connsiteY17" fmla="*/ 2787077 h 4464425"/>
              <a:gd name="connsiteX18" fmla="*/ 8121268 w 8121268"/>
              <a:gd name="connsiteY18" fmla="*/ 3514140 h 4464425"/>
              <a:gd name="connsiteX19" fmla="*/ 8121268 w 8121268"/>
              <a:gd name="connsiteY19" fmla="*/ 4464425 h 4464425"/>
              <a:gd name="connsiteX20" fmla="*/ 7525708 w 8121268"/>
              <a:gd name="connsiteY20" fmla="*/ 4464425 h 4464425"/>
              <a:gd name="connsiteX21" fmla="*/ 6767723 w 8121268"/>
              <a:gd name="connsiteY21" fmla="*/ 4464425 h 4464425"/>
              <a:gd name="connsiteX22" fmla="*/ 5928526 w 8121268"/>
              <a:gd name="connsiteY22" fmla="*/ 4464425 h 4464425"/>
              <a:gd name="connsiteX23" fmla="*/ 5170541 w 8121268"/>
              <a:gd name="connsiteY23" fmla="*/ 4464425 h 4464425"/>
              <a:gd name="connsiteX24" fmla="*/ 4493768 w 8121268"/>
              <a:gd name="connsiteY24" fmla="*/ 4464425 h 4464425"/>
              <a:gd name="connsiteX25" fmla="*/ 4060634 w 8121268"/>
              <a:gd name="connsiteY25" fmla="*/ 4464425 h 4464425"/>
              <a:gd name="connsiteX26" fmla="*/ 3221436 w 8121268"/>
              <a:gd name="connsiteY26" fmla="*/ 4464425 h 4464425"/>
              <a:gd name="connsiteX27" fmla="*/ 2463451 w 8121268"/>
              <a:gd name="connsiteY27" fmla="*/ 4464425 h 4464425"/>
              <a:gd name="connsiteX28" fmla="*/ 1786679 w 8121268"/>
              <a:gd name="connsiteY28" fmla="*/ 4464425 h 4464425"/>
              <a:gd name="connsiteX29" fmla="*/ 1353545 w 8121268"/>
              <a:gd name="connsiteY29" fmla="*/ 4464425 h 4464425"/>
              <a:gd name="connsiteX30" fmla="*/ 595560 w 8121268"/>
              <a:gd name="connsiteY30" fmla="*/ 4464425 h 4464425"/>
              <a:gd name="connsiteX31" fmla="*/ 0 w 8121268"/>
              <a:gd name="connsiteY31" fmla="*/ 4464425 h 4464425"/>
              <a:gd name="connsiteX32" fmla="*/ 0 w 8121268"/>
              <a:gd name="connsiteY32" fmla="*/ 3960583 h 4464425"/>
              <a:gd name="connsiteX33" fmla="*/ 0 w 8121268"/>
              <a:gd name="connsiteY33" fmla="*/ 3367452 h 4464425"/>
              <a:gd name="connsiteX34" fmla="*/ 0 w 8121268"/>
              <a:gd name="connsiteY34" fmla="*/ 2685033 h 4464425"/>
              <a:gd name="connsiteX35" fmla="*/ 0 w 8121268"/>
              <a:gd name="connsiteY35" fmla="*/ 2002614 h 4464425"/>
              <a:gd name="connsiteX36" fmla="*/ 0 w 8121268"/>
              <a:gd name="connsiteY36" fmla="*/ 1498771 h 4464425"/>
              <a:gd name="connsiteX37" fmla="*/ 0 w 8121268"/>
              <a:gd name="connsiteY37" fmla="*/ 994929 h 4464425"/>
              <a:gd name="connsiteX38" fmla="*/ 0 w 8121268"/>
              <a:gd name="connsiteY38" fmla="*/ 0 h 44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21268" h="4464425" fill="none" extrusionOk="0">
                <a:moveTo>
                  <a:pt x="0" y="0"/>
                </a:moveTo>
                <a:cubicBezTo>
                  <a:pt x="202560" y="-21556"/>
                  <a:pt x="311347" y="13614"/>
                  <a:pt x="514347" y="0"/>
                </a:cubicBezTo>
                <a:cubicBezTo>
                  <a:pt x="717347" y="-13614"/>
                  <a:pt x="956403" y="29537"/>
                  <a:pt x="1109907" y="0"/>
                </a:cubicBezTo>
                <a:cubicBezTo>
                  <a:pt x="1263411" y="-29537"/>
                  <a:pt x="1498606" y="-10284"/>
                  <a:pt x="1867892" y="0"/>
                </a:cubicBezTo>
                <a:cubicBezTo>
                  <a:pt x="2237179" y="10284"/>
                  <a:pt x="2381091" y="12709"/>
                  <a:pt x="2625877" y="0"/>
                </a:cubicBezTo>
                <a:cubicBezTo>
                  <a:pt x="2870664" y="-12709"/>
                  <a:pt x="2990717" y="15162"/>
                  <a:pt x="3140224" y="0"/>
                </a:cubicBezTo>
                <a:cubicBezTo>
                  <a:pt x="3289731" y="-15162"/>
                  <a:pt x="3750225" y="-3564"/>
                  <a:pt x="3979421" y="0"/>
                </a:cubicBezTo>
                <a:cubicBezTo>
                  <a:pt x="4208617" y="3564"/>
                  <a:pt x="4384205" y="24212"/>
                  <a:pt x="4493768" y="0"/>
                </a:cubicBezTo>
                <a:cubicBezTo>
                  <a:pt x="4603331" y="-24212"/>
                  <a:pt x="4830348" y="10203"/>
                  <a:pt x="4926903" y="0"/>
                </a:cubicBezTo>
                <a:cubicBezTo>
                  <a:pt x="5023459" y="-10203"/>
                  <a:pt x="5405898" y="7131"/>
                  <a:pt x="5684888" y="0"/>
                </a:cubicBezTo>
                <a:cubicBezTo>
                  <a:pt x="5963878" y="-7131"/>
                  <a:pt x="6158373" y="33639"/>
                  <a:pt x="6524085" y="0"/>
                </a:cubicBezTo>
                <a:cubicBezTo>
                  <a:pt x="6889797" y="-33639"/>
                  <a:pt x="7113926" y="-20034"/>
                  <a:pt x="7282070" y="0"/>
                </a:cubicBezTo>
                <a:cubicBezTo>
                  <a:pt x="7450215" y="20034"/>
                  <a:pt x="7934444" y="-35991"/>
                  <a:pt x="8121268" y="0"/>
                </a:cubicBezTo>
                <a:cubicBezTo>
                  <a:pt x="8133891" y="179535"/>
                  <a:pt x="8127748" y="375176"/>
                  <a:pt x="8121268" y="503842"/>
                </a:cubicBezTo>
                <a:cubicBezTo>
                  <a:pt x="8114788" y="632508"/>
                  <a:pt x="8092363" y="972516"/>
                  <a:pt x="8121268" y="1141617"/>
                </a:cubicBezTo>
                <a:cubicBezTo>
                  <a:pt x="8150173" y="1310718"/>
                  <a:pt x="8118087" y="1571264"/>
                  <a:pt x="8121268" y="1779392"/>
                </a:cubicBezTo>
                <a:cubicBezTo>
                  <a:pt x="8124449" y="1987520"/>
                  <a:pt x="8100475" y="2129405"/>
                  <a:pt x="8121268" y="2283234"/>
                </a:cubicBezTo>
                <a:cubicBezTo>
                  <a:pt x="8142061" y="2437063"/>
                  <a:pt x="8137486" y="2679505"/>
                  <a:pt x="8121268" y="2787077"/>
                </a:cubicBezTo>
                <a:cubicBezTo>
                  <a:pt x="8105050" y="2894649"/>
                  <a:pt x="8101817" y="3191133"/>
                  <a:pt x="8121268" y="3514140"/>
                </a:cubicBezTo>
                <a:cubicBezTo>
                  <a:pt x="8140719" y="3837147"/>
                  <a:pt x="8090358" y="4038261"/>
                  <a:pt x="8121268" y="4464425"/>
                </a:cubicBezTo>
                <a:cubicBezTo>
                  <a:pt x="7941869" y="4485028"/>
                  <a:pt x="7781225" y="4447701"/>
                  <a:pt x="7525708" y="4464425"/>
                </a:cubicBezTo>
                <a:cubicBezTo>
                  <a:pt x="7270191" y="4481149"/>
                  <a:pt x="7098435" y="4456922"/>
                  <a:pt x="6767723" y="4464425"/>
                </a:cubicBezTo>
                <a:cubicBezTo>
                  <a:pt x="6437011" y="4471928"/>
                  <a:pt x="6288478" y="4426506"/>
                  <a:pt x="5928526" y="4464425"/>
                </a:cubicBezTo>
                <a:cubicBezTo>
                  <a:pt x="5568574" y="4502344"/>
                  <a:pt x="5350203" y="4466822"/>
                  <a:pt x="5170541" y="4464425"/>
                </a:cubicBezTo>
                <a:cubicBezTo>
                  <a:pt x="4990880" y="4462028"/>
                  <a:pt x="4674738" y="4436674"/>
                  <a:pt x="4493768" y="4464425"/>
                </a:cubicBezTo>
                <a:cubicBezTo>
                  <a:pt x="4312798" y="4492176"/>
                  <a:pt x="4196533" y="4452969"/>
                  <a:pt x="4060634" y="4464425"/>
                </a:cubicBezTo>
                <a:cubicBezTo>
                  <a:pt x="3924735" y="4475881"/>
                  <a:pt x="3516057" y="4456654"/>
                  <a:pt x="3221436" y="4464425"/>
                </a:cubicBezTo>
                <a:cubicBezTo>
                  <a:pt x="2926815" y="4472196"/>
                  <a:pt x="2678216" y="4495020"/>
                  <a:pt x="2463451" y="4464425"/>
                </a:cubicBezTo>
                <a:cubicBezTo>
                  <a:pt x="2248687" y="4433830"/>
                  <a:pt x="2105607" y="4475562"/>
                  <a:pt x="1786679" y="4464425"/>
                </a:cubicBezTo>
                <a:cubicBezTo>
                  <a:pt x="1467751" y="4453288"/>
                  <a:pt x="1564965" y="4450959"/>
                  <a:pt x="1353545" y="4464425"/>
                </a:cubicBezTo>
                <a:cubicBezTo>
                  <a:pt x="1142125" y="4477891"/>
                  <a:pt x="787822" y="4442423"/>
                  <a:pt x="595560" y="4464425"/>
                </a:cubicBezTo>
                <a:cubicBezTo>
                  <a:pt x="403299" y="4486427"/>
                  <a:pt x="239171" y="4447484"/>
                  <a:pt x="0" y="4464425"/>
                </a:cubicBezTo>
                <a:cubicBezTo>
                  <a:pt x="25146" y="4362502"/>
                  <a:pt x="18576" y="4201269"/>
                  <a:pt x="0" y="3960583"/>
                </a:cubicBezTo>
                <a:cubicBezTo>
                  <a:pt x="-18576" y="3719897"/>
                  <a:pt x="10003" y="3631245"/>
                  <a:pt x="0" y="3367452"/>
                </a:cubicBezTo>
                <a:cubicBezTo>
                  <a:pt x="-10003" y="3103659"/>
                  <a:pt x="-33756" y="2905518"/>
                  <a:pt x="0" y="2685033"/>
                </a:cubicBezTo>
                <a:cubicBezTo>
                  <a:pt x="33756" y="2464548"/>
                  <a:pt x="14453" y="2157847"/>
                  <a:pt x="0" y="2002614"/>
                </a:cubicBezTo>
                <a:cubicBezTo>
                  <a:pt x="-14453" y="1847381"/>
                  <a:pt x="16168" y="1652273"/>
                  <a:pt x="0" y="1498771"/>
                </a:cubicBezTo>
                <a:cubicBezTo>
                  <a:pt x="-16168" y="1345269"/>
                  <a:pt x="6569" y="1174786"/>
                  <a:pt x="0" y="994929"/>
                </a:cubicBezTo>
                <a:cubicBezTo>
                  <a:pt x="-6569" y="815072"/>
                  <a:pt x="43163" y="204935"/>
                  <a:pt x="0" y="0"/>
                </a:cubicBezTo>
                <a:close/>
              </a:path>
              <a:path w="8121268" h="4464425" stroke="0" extrusionOk="0">
                <a:moveTo>
                  <a:pt x="0" y="0"/>
                </a:moveTo>
                <a:cubicBezTo>
                  <a:pt x="260059" y="29666"/>
                  <a:pt x="452819" y="-22962"/>
                  <a:pt x="595560" y="0"/>
                </a:cubicBezTo>
                <a:cubicBezTo>
                  <a:pt x="738301" y="22962"/>
                  <a:pt x="1112906" y="29746"/>
                  <a:pt x="1353545" y="0"/>
                </a:cubicBezTo>
                <a:cubicBezTo>
                  <a:pt x="1594184" y="-29746"/>
                  <a:pt x="1585434" y="1947"/>
                  <a:pt x="1786679" y="0"/>
                </a:cubicBezTo>
                <a:cubicBezTo>
                  <a:pt x="1987924" y="-1947"/>
                  <a:pt x="2305759" y="-14221"/>
                  <a:pt x="2544664" y="0"/>
                </a:cubicBezTo>
                <a:cubicBezTo>
                  <a:pt x="2783569" y="14221"/>
                  <a:pt x="2779535" y="-18534"/>
                  <a:pt x="2977798" y="0"/>
                </a:cubicBezTo>
                <a:cubicBezTo>
                  <a:pt x="3176061" y="18534"/>
                  <a:pt x="3502243" y="-2966"/>
                  <a:pt x="3654571" y="0"/>
                </a:cubicBezTo>
                <a:cubicBezTo>
                  <a:pt x="3806899" y="2966"/>
                  <a:pt x="4275635" y="30684"/>
                  <a:pt x="4493768" y="0"/>
                </a:cubicBezTo>
                <a:cubicBezTo>
                  <a:pt x="4711901" y="-30684"/>
                  <a:pt x="5112315" y="-26351"/>
                  <a:pt x="5332966" y="0"/>
                </a:cubicBezTo>
                <a:cubicBezTo>
                  <a:pt x="5553617" y="26351"/>
                  <a:pt x="5665883" y="1905"/>
                  <a:pt x="5766100" y="0"/>
                </a:cubicBezTo>
                <a:cubicBezTo>
                  <a:pt x="5866317" y="-1905"/>
                  <a:pt x="6289667" y="-22308"/>
                  <a:pt x="6442873" y="0"/>
                </a:cubicBezTo>
                <a:cubicBezTo>
                  <a:pt x="6596079" y="22308"/>
                  <a:pt x="6975809" y="-12647"/>
                  <a:pt x="7282070" y="0"/>
                </a:cubicBezTo>
                <a:cubicBezTo>
                  <a:pt x="7588331" y="12647"/>
                  <a:pt x="7747866" y="-24577"/>
                  <a:pt x="8121268" y="0"/>
                </a:cubicBezTo>
                <a:cubicBezTo>
                  <a:pt x="8133683" y="345874"/>
                  <a:pt x="8139629" y="449591"/>
                  <a:pt x="8121268" y="727063"/>
                </a:cubicBezTo>
                <a:cubicBezTo>
                  <a:pt x="8102907" y="1004535"/>
                  <a:pt x="8110052" y="1202499"/>
                  <a:pt x="8121268" y="1364839"/>
                </a:cubicBezTo>
                <a:cubicBezTo>
                  <a:pt x="8132484" y="1527179"/>
                  <a:pt x="8146277" y="1871138"/>
                  <a:pt x="8121268" y="2091902"/>
                </a:cubicBezTo>
                <a:cubicBezTo>
                  <a:pt x="8096259" y="2312666"/>
                  <a:pt x="8094714" y="2525578"/>
                  <a:pt x="8121268" y="2729677"/>
                </a:cubicBezTo>
                <a:cubicBezTo>
                  <a:pt x="8147822" y="2933776"/>
                  <a:pt x="8145080" y="3167248"/>
                  <a:pt x="8121268" y="3367452"/>
                </a:cubicBezTo>
                <a:cubicBezTo>
                  <a:pt x="8097456" y="3567656"/>
                  <a:pt x="8068936" y="4112964"/>
                  <a:pt x="8121268" y="4464425"/>
                </a:cubicBezTo>
                <a:cubicBezTo>
                  <a:pt x="7766541" y="4489817"/>
                  <a:pt x="7731127" y="4458734"/>
                  <a:pt x="7363283" y="4464425"/>
                </a:cubicBezTo>
                <a:cubicBezTo>
                  <a:pt x="6995440" y="4470116"/>
                  <a:pt x="6860842" y="4449252"/>
                  <a:pt x="6605298" y="4464425"/>
                </a:cubicBezTo>
                <a:cubicBezTo>
                  <a:pt x="6349755" y="4479598"/>
                  <a:pt x="5947275" y="4464877"/>
                  <a:pt x="5766100" y="4464425"/>
                </a:cubicBezTo>
                <a:cubicBezTo>
                  <a:pt x="5584925" y="4463973"/>
                  <a:pt x="5320811" y="4491614"/>
                  <a:pt x="4926903" y="4464425"/>
                </a:cubicBezTo>
                <a:cubicBezTo>
                  <a:pt x="4532995" y="4437236"/>
                  <a:pt x="4417785" y="4439102"/>
                  <a:pt x="4250130" y="4464425"/>
                </a:cubicBezTo>
                <a:cubicBezTo>
                  <a:pt x="4082475" y="4489748"/>
                  <a:pt x="3865622" y="4483166"/>
                  <a:pt x="3492145" y="4464425"/>
                </a:cubicBezTo>
                <a:cubicBezTo>
                  <a:pt x="3118669" y="4445684"/>
                  <a:pt x="2912502" y="4434402"/>
                  <a:pt x="2734160" y="4464425"/>
                </a:cubicBezTo>
                <a:cubicBezTo>
                  <a:pt x="2555818" y="4494448"/>
                  <a:pt x="2466490" y="4485504"/>
                  <a:pt x="2301026" y="4464425"/>
                </a:cubicBezTo>
                <a:cubicBezTo>
                  <a:pt x="2135562" y="4443346"/>
                  <a:pt x="1884235" y="4468531"/>
                  <a:pt x="1624254" y="4464425"/>
                </a:cubicBezTo>
                <a:cubicBezTo>
                  <a:pt x="1364273" y="4460319"/>
                  <a:pt x="1148560" y="4491027"/>
                  <a:pt x="785056" y="4464425"/>
                </a:cubicBezTo>
                <a:cubicBezTo>
                  <a:pt x="421552" y="4437823"/>
                  <a:pt x="201631" y="4491724"/>
                  <a:pt x="0" y="4464425"/>
                </a:cubicBezTo>
                <a:cubicBezTo>
                  <a:pt x="-12508" y="4195471"/>
                  <a:pt x="-20085" y="4043838"/>
                  <a:pt x="0" y="3915939"/>
                </a:cubicBezTo>
                <a:cubicBezTo>
                  <a:pt x="20085" y="3788040"/>
                  <a:pt x="25479" y="3457560"/>
                  <a:pt x="0" y="3188875"/>
                </a:cubicBezTo>
                <a:cubicBezTo>
                  <a:pt x="-25479" y="2920190"/>
                  <a:pt x="9387" y="2736495"/>
                  <a:pt x="0" y="2595744"/>
                </a:cubicBezTo>
                <a:cubicBezTo>
                  <a:pt x="-9387" y="2454993"/>
                  <a:pt x="-9260" y="2168159"/>
                  <a:pt x="0" y="1957969"/>
                </a:cubicBezTo>
                <a:cubicBezTo>
                  <a:pt x="9260" y="1747780"/>
                  <a:pt x="-6517" y="1687764"/>
                  <a:pt x="0" y="1454127"/>
                </a:cubicBezTo>
                <a:cubicBezTo>
                  <a:pt x="6517" y="1220490"/>
                  <a:pt x="-17452" y="1017823"/>
                  <a:pt x="0" y="771708"/>
                </a:cubicBezTo>
                <a:cubicBezTo>
                  <a:pt x="17452" y="525593"/>
                  <a:pt x="-5601" y="375362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8239431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8BB63C-DD95-54F8-1B7F-E51D5CFC1D26}"/>
              </a:ext>
            </a:extLst>
          </p:cNvPr>
          <p:cNvGrpSpPr/>
          <p:nvPr/>
        </p:nvGrpSpPr>
        <p:grpSpPr>
          <a:xfrm>
            <a:off x="1959166" y="4370614"/>
            <a:ext cx="7870634" cy="2476500"/>
            <a:chOff x="1959166" y="4370614"/>
            <a:chExt cx="7870634" cy="2476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0656A0-58A4-BAC5-9559-E1634654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72"/>
            <a:stretch/>
          </p:blipFill>
          <p:spPr>
            <a:xfrm>
              <a:off x="1959166" y="4370614"/>
              <a:ext cx="7870634" cy="2476500"/>
            </a:xfrm>
            <a:prstGeom prst="rect">
              <a:avLst/>
            </a:prstGeom>
          </p:spPr>
        </p:pic>
        <p:sp>
          <p:nvSpPr>
            <p:cNvPr id="7" name="3">
              <a:extLst>
                <a:ext uri="{FF2B5EF4-FFF2-40B4-BE49-F238E27FC236}">
                  <a16:creationId xmlns:a16="http://schemas.microsoft.com/office/drawing/2014/main" id="{2A22B5D2-D060-6133-BD33-67786442F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5257800"/>
              <a:ext cx="6019800" cy="1200327"/>
            </a:xfrm>
            <a:prstGeom prst="rect">
              <a:avLst/>
            </a:prstGeom>
          </p:spPr>
          <p:txBody>
            <a:bodyPr wrap="square" lIns="91439" tIns="45719" rIns="91439" bIns="45719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Bạn nữ đang đứng ở giữa 2 bạn nam.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488C8-E61B-36BD-DE2F-52ED36843830}"/>
              </a:ext>
            </a:extLst>
          </p:cNvPr>
          <p:cNvSpPr/>
          <p:nvPr/>
        </p:nvSpPr>
        <p:spPr>
          <a:xfrm>
            <a:off x="6096000" y="2286000"/>
            <a:ext cx="1143000" cy="2084614"/>
          </a:xfrm>
          <a:custGeom>
            <a:avLst/>
            <a:gdLst>
              <a:gd name="connsiteX0" fmla="*/ 0 w 1143000"/>
              <a:gd name="connsiteY0" fmla="*/ 190504 h 2084614"/>
              <a:gd name="connsiteX1" fmla="*/ 190504 w 1143000"/>
              <a:gd name="connsiteY1" fmla="*/ 0 h 2084614"/>
              <a:gd name="connsiteX2" fmla="*/ 563880 w 1143000"/>
              <a:gd name="connsiteY2" fmla="*/ 0 h 2084614"/>
              <a:gd name="connsiteX3" fmla="*/ 952496 w 1143000"/>
              <a:gd name="connsiteY3" fmla="*/ 0 h 2084614"/>
              <a:gd name="connsiteX4" fmla="*/ 1143000 w 1143000"/>
              <a:gd name="connsiteY4" fmla="*/ 190504 h 2084614"/>
              <a:gd name="connsiteX5" fmla="*/ 1143000 w 1143000"/>
              <a:gd name="connsiteY5" fmla="*/ 758373 h 2084614"/>
              <a:gd name="connsiteX6" fmla="*/ 1143000 w 1143000"/>
              <a:gd name="connsiteY6" fmla="*/ 1309205 h 2084614"/>
              <a:gd name="connsiteX7" fmla="*/ 1143000 w 1143000"/>
              <a:gd name="connsiteY7" fmla="*/ 1894110 h 2084614"/>
              <a:gd name="connsiteX8" fmla="*/ 952496 w 1143000"/>
              <a:gd name="connsiteY8" fmla="*/ 2084614 h 2084614"/>
              <a:gd name="connsiteX9" fmla="*/ 586740 w 1143000"/>
              <a:gd name="connsiteY9" fmla="*/ 2084614 h 2084614"/>
              <a:gd name="connsiteX10" fmla="*/ 190504 w 1143000"/>
              <a:gd name="connsiteY10" fmla="*/ 2084614 h 2084614"/>
              <a:gd name="connsiteX11" fmla="*/ 0 w 1143000"/>
              <a:gd name="connsiteY11" fmla="*/ 1894110 h 2084614"/>
              <a:gd name="connsiteX12" fmla="*/ 0 w 1143000"/>
              <a:gd name="connsiteY12" fmla="*/ 1343277 h 2084614"/>
              <a:gd name="connsiteX13" fmla="*/ 0 w 1143000"/>
              <a:gd name="connsiteY13" fmla="*/ 741337 h 2084614"/>
              <a:gd name="connsiteX14" fmla="*/ 0 w 1143000"/>
              <a:gd name="connsiteY14" fmla="*/ 190504 h 208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3000" h="2084614" extrusionOk="0">
                <a:moveTo>
                  <a:pt x="0" y="190504"/>
                </a:moveTo>
                <a:cubicBezTo>
                  <a:pt x="-98" y="92306"/>
                  <a:pt x="99569" y="2635"/>
                  <a:pt x="190504" y="0"/>
                </a:cubicBezTo>
                <a:cubicBezTo>
                  <a:pt x="323588" y="-27240"/>
                  <a:pt x="416542" y="8176"/>
                  <a:pt x="563880" y="0"/>
                </a:cubicBezTo>
                <a:cubicBezTo>
                  <a:pt x="711218" y="-8176"/>
                  <a:pt x="869028" y="30906"/>
                  <a:pt x="952496" y="0"/>
                </a:cubicBezTo>
                <a:cubicBezTo>
                  <a:pt x="1061984" y="19570"/>
                  <a:pt x="1154223" y="80671"/>
                  <a:pt x="1143000" y="190504"/>
                </a:cubicBezTo>
                <a:cubicBezTo>
                  <a:pt x="1177583" y="379687"/>
                  <a:pt x="1137623" y="530910"/>
                  <a:pt x="1143000" y="758373"/>
                </a:cubicBezTo>
                <a:cubicBezTo>
                  <a:pt x="1148377" y="985836"/>
                  <a:pt x="1109869" y="1168428"/>
                  <a:pt x="1143000" y="1309205"/>
                </a:cubicBezTo>
                <a:cubicBezTo>
                  <a:pt x="1176131" y="1449982"/>
                  <a:pt x="1092637" y="1696359"/>
                  <a:pt x="1143000" y="1894110"/>
                </a:cubicBezTo>
                <a:cubicBezTo>
                  <a:pt x="1146822" y="1980441"/>
                  <a:pt x="1056940" y="2098164"/>
                  <a:pt x="952496" y="2084614"/>
                </a:cubicBezTo>
                <a:cubicBezTo>
                  <a:pt x="836583" y="2116950"/>
                  <a:pt x="747476" y="2057479"/>
                  <a:pt x="586740" y="2084614"/>
                </a:cubicBezTo>
                <a:cubicBezTo>
                  <a:pt x="426004" y="2111749"/>
                  <a:pt x="276505" y="2072463"/>
                  <a:pt x="190504" y="2084614"/>
                </a:cubicBezTo>
                <a:cubicBezTo>
                  <a:pt x="91055" y="2097520"/>
                  <a:pt x="-26968" y="2002542"/>
                  <a:pt x="0" y="1894110"/>
                </a:cubicBezTo>
                <a:cubicBezTo>
                  <a:pt x="-39164" y="1727197"/>
                  <a:pt x="33882" y="1554082"/>
                  <a:pt x="0" y="1343277"/>
                </a:cubicBezTo>
                <a:cubicBezTo>
                  <a:pt x="-33882" y="1132472"/>
                  <a:pt x="30394" y="1008674"/>
                  <a:pt x="0" y="741337"/>
                </a:cubicBezTo>
                <a:cubicBezTo>
                  <a:pt x="-30394" y="474000"/>
                  <a:pt x="22649" y="378837"/>
                  <a:pt x="0" y="190504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56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12BDC-6536-5133-F421-23AB9574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6" y="230907"/>
            <a:ext cx="8023034" cy="4512957"/>
          </a:xfrm>
          <a:custGeom>
            <a:avLst/>
            <a:gdLst>
              <a:gd name="connsiteX0" fmla="*/ 0 w 8023034"/>
              <a:gd name="connsiteY0" fmla="*/ 0 h 4512957"/>
              <a:gd name="connsiteX1" fmla="*/ 829047 w 8023034"/>
              <a:gd name="connsiteY1" fmla="*/ 0 h 4512957"/>
              <a:gd name="connsiteX2" fmla="*/ 1337172 w 8023034"/>
              <a:gd name="connsiteY2" fmla="*/ 0 h 4512957"/>
              <a:gd name="connsiteX3" fmla="*/ 1925528 w 8023034"/>
              <a:gd name="connsiteY3" fmla="*/ 0 h 4512957"/>
              <a:gd name="connsiteX4" fmla="*/ 2754575 w 8023034"/>
              <a:gd name="connsiteY4" fmla="*/ 0 h 4512957"/>
              <a:gd name="connsiteX5" fmla="*/ 3423161 w 8023034"/>
              <a:gd name="connsiteY5" fmla="*/ 0 h 4512957"/>
              <a:gd name="connsiteX6" fmla="*/ 4252208 w 8023034"/>
              <a:gd name="connsiteY6" fmla="*/ 0 h 4512957"/>
              <a:gd name="connsiteX7" fmla="*/ 4840564 w 8023034"/>
              <a:gd name="connsiteY7" fmla="*/ 0 h 4512957"/>
              <a:gd name="connsiteX8" fmla="*/ 5268459 w 8023034"/>
              <a:gd name="connsiteY8" fmla="*/ 0 h 4512957"/>
              <a:gd name="connsiteX9" fmla="*/ 5937045 w 8023034"/>
              <a:gd name="connsiteY9" fmla="*/ 0 h 4512957"/>
              <a:gd name="connsiteX10" fmla="*/ 6364940 w 8023034"/>
              <a:gd name="connsiteY10" fmla="*/ 0 h 4512957"/>
              <a:gd name="connsiteX11" fmla="*/ 7033526 w 8023034"/>
              <a:gd name="connsiteY11" fmla="*/ 0 h 4512957"/>
              <a:gd name="connsiteX12" fmla="*/ 8023034 w 8023034"/>
              <a:gd name="connsiteY12" fmla="*/ 0 h 4512957"/>
              <a:gd name="connsiteX13" fmla="*/ 8023034 w 8023034"/>
              <a:gd name="connsiteY13" fmla="*/ 689838 h 4512957"/>
              <a:gd name="connsiteX14" fmla="*/ 8023034 w 8023034"/>
              <a:gd name="connsiteY14" fmla="*/ 1244287 h 4512957"/>
              <a:gd name="connsiteX15" fmla="*/ 8023034 w 8023034"/>
              <a:gd name="connsiteY15" fmla="*/ 1979254 h 4512957"/>
              <a:gd name="connsiteX16" fmla="*/ 8023034 w 8023034"/>
              <a:gd name="connsiteY16" fmla="*/ 2578833 h 4512957"/>
              <a:gd name="connsiteX17" fmla="*/ 8023034 w 8023034"/>
              <a:gd name="connsiteY17" fmla="*/ 3223541 h 4512957"/>
              <a:gd name="connsiteX18" fmla="*/ 8023034 w 8023034"/>
              <a:gd name="connsiteY18" fmla="*/ 3777990 h 4512957"/>
              <a:gd name="connsiteX19" fmla="*/ 8023034 w 8023034"/>
              <a:gd name="connsiteY19" fmla="*/ 4512957 h 4512957"/>
              <a:gd name="connsiteX20" fmla="*/ 7514909 w 8023034"/>
              <a:gd name="connsiteY20" fmla="*/ 4512957 h 4512957"/>
              <a:gd name="connsiteX21" fmla="*/ 6766092 w 8023034"/>
              <a:gd name="connsiteY21" fmla="*/ 4512957 h 4512957"/>
              <a:gd name="connsiteX22" fmla="*/ 5937045 w 8023034"/>
              <a:gd name="connsiteY22" fmla="*/ 4512957 h 4512957"/>
              <a:gd name="connsiteX23" fmla="*/ 5188229 w 8023034"/>
              <a:gd name="connsiteY23" fmla="*/ 4512957 h 4512957"/>
              <a:gd name="connsiteX24" fmla="*/ 4599873 w 8023034"/>
              <a:gd name="connsiteY24" fmla="*/ 4512957 h 4512957"/>
              <a:gd name="connsiteX25" fmla="*/ 4011517 w 8023034"/>
              <a:gd name="connsiteY25" fmla="*/ 4512957 h 4512957"/>
              <a:gd name="connsiteX26" fmla="*/ 3342931 w 8023034"/>
              <a:gd name="connsiteY26" fmla="*/ 4512957 h 4512957"/>
              <a:gd name="connsiteX27" fmla="*/ 2915036 w 8023034"/>
              <a:gd name="connsiteY27" fmla="*/ 4512957 h 4512957"/>
              <a:gd name="connsiteX28" fmla="*/ 2085989 w 8023034"/>
              <a:gd name="connsiteY28" fmla="*/ 4512957 h 4512957"/>
              <a:gd name="connsiteX29" fmla="*/ 1577863 w 8023034"/>
              <a:gd name="connsiteY29" fmla="*/ 4512957 h 4512957"/>
              <a:gd name="connsiteX30" fmla="*/ 1069738 w 8023034"/>
              <a:gd name="connsiteY30" fmla="*/ 4512957 h 4512957"/>
              <a:gd name="connsiteX31" fmla="*/ 0 w 8023034"/>
              <a:gd name="connsiteY31" fmla="*/ 4512957 h 4512957"/>
              <a:gd name="connsiteX32" fmla="*/ 0 w 8023034"/>
              <a:gd name="connsiteY32" fmla="*/ 3777990 h 4512957"/>
              <a:gd name="connsiteX33" fmla="*/ 0 w 8023034"/>
              <a:gd name="connsiteY33" fmla="*/ 3268670 h 4512957"/>
              <a:gd name="connsiteX34" fmla="*/ 0 w 8023034"/>
              <a:gd name="connsiteY34" fmla="*/ 2669092 h 4512957"/>
              <a:gd name="connsiteX35" fmla="*/ 0 w 8023034"/>
              <a:gd name="connsiteY35" fmla="*/ 2024384 h 4512957"/>
              <a:gd name="connsiteX36" fmla="*/ 0 w 8023034"/>
              <a:gd name="connsiteY36" fmla="*/ 1379675 h 4512957"/>
              <a:gd name="connsiteX37" fmla="*/ 0 w 8023034"/>
              <a:gd name="connsiteY37" fmla="*/ 870356 h 4512957"/>
              <a:gd name="connsiteX38" fmla="*/ 0 w 8023034"/>
              <a:gd name="connsiteY38" fmla="*/ 0 h 451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23034" h="4512957" fill="none" extrusionOk="0">
                <a:moveTo>
                  <a:pt x="0" y="0"/>
                </a:moveTo>
                <a:cubicBezTo>
                  <a:pt x="351015" y="-35222"/>
                  <a:pt x="542951" y="8272"/>
                  <a:pt x="829047" y="0"/>
                </a:cubicBezTo>
                <a:cubicBezTo>
                  <a:pt x="1115143" y="-8272"/>
                  <a:pt x="1134240" y="24963"/>
                  <a:pt x="1337172" y="0"/>
                </a:cubicBezTo>
                <a:cubicBezTo>
                  <a:pt x="1540105" y="-24963"/>
                  <a:pt x="1719121" y="10324"/>
                  <a:pt x="1925528" y="0"/>
                </a:cubicBezTo>
                <a:cubicBezTo>
                  <a:pt x="2131935" y="-10324"/>
                  <a:pt x="2425397" y="39168"/>
                  <a:pt x="2754575" y="0"/>
                </a:cubicBezTo>
                <a:cubicBezTo>
                  <a:pt x="3083753" y="-39168"/>
                  <a:pt x="3213276" y="-28055"/>
                  <a:pt x="3423161" y="0"/>
                </a:cubicBezTo>
                <a:cubicBezTo>
                  <a:pt x="3633046" y="28055"/>
                  <a:pt x="3928083" y="1433"/>
                  <a:pt x="4252208" y="0"/>
                </a:cubicBezTo>
                <a:cubicBezTo>
                  <a:pt x="4576333" y="-1433"/>
                  <a:pt x="4568470" y="19978"/>
                  <a:pt x="4840564" y="0"/>
                </a:cubicBezTo>
                <a:cubicBezTo>
                  <a:pt x="5112658" y="-19978"/>
                  <a:pt x="5104952" y="13617"/>
                  <a:pt x="5268459" y="0"/>
                </a:cubicBezTo>
                <a:cubicBezTo>
                  <a:pt x="5431966" y="-13617"/>
                  <a:pt x="5706315" y="10593"/>
                  <a:pt x="5937045" y="0"/>
                </a:cubicBezTo>
                <a:cubicBezTo>
                  <a:pt x="6167775" y="-10593"/>
                  <a:pt x="6156390" y="14888"/>
                  <a:pt x="6364940" y="0"/>
                </a:cubicBezTo>
                <a:cubicBezTo>
                  <a:pt x="6573490" y="-14888"/>
                  <a:pt x="6734883" y="11540"/>
                  <a:pt x="7033526" y="0"/>
                </a:cubicBezTo>
                <a:cubicBezTo>
                  <a:pt x="7332169" y="-11540"/>
                  <a:pt x="7637419" y="-42501"/>
                  <a:pt x="8023034" y="0"/>
                </a:cubicBezTo>
                <a:cubicBezTo>
                  <a:pt x="8017527" y="184639"/>
                  <a:pt x="7996501" y="472647"/>
                  <a:pt x="8023034" y="689838"/>
                </a:cubicBezTo>
                <a:cubicBezTo>
                  <a:pt x="8049567" y="907029"/>
                  <a:pt x="8031775" y="982627"/>
                  <a:pt x="8023034" y="1244287"/>
                </a:cubicBezTo>
                <a:cubicBezTo>
                  <a:pt x="8014293" y="1505947"/>
                  <a:pt x="8033872" y="1783574"/>
                  <a:pt x="8023034" y="1979254"/>
                </a:cubicBezTo>
                <a:cubicBezTo>
                  <a:pt x="8012196" y="2174934"/>
                  <a:pt x="8005973" y="2399856"/>
                  <a:pt x="8023034" y="2578833"/>
                </a:cubicBezTo>
                <a:cubicBezTo>
                  <a:pt x="8040095" y="2757810"/>
                  <a:pt x="7997908" y="3090097"/>
                  <a:pt x="8023034" y="3223541"/>
                </a:cubicBezTo>
                <a:cubicBezTo>
                  <a:pt x="8048160" y="3356985"/>
                  <a:pt x="8008106" y="3578616"/>
                  <a:pt x="8023034" y="3777990"/>
                </a:cubicBezTo>
                <a:cubicBezTo>
                  <a:pt x="8037962" y="3977364"/>
                  <a:pt x="7989225" y="4352211"/>
                  <a:pt x="8023034" y="4512957"/>
                </a:cubicBezTo>
                <a:cubicBezTo>
                  <a:pt x="7912376" y="4504165"/>
                  <a:pt x="7616761" y="4509354"/>
                  <a:pt x="7514909" y="4512957"/>
                </a:cubicBezTo>
                <a:cubicBezTo>
                  <a:pt x="7413058" y="4516560"/>
                  <a:pt x="7033030" y="4520606"/>
                  <a:pt x="6766092" y="4512957"/>
                </a:cubicBezTo>
                <a:cubicBezTo>
                  <a:pt x="6499154" y="4505308"/>
                  <a:pt x="6208645" y="4526530"/>
                  <a:pt x="5937045" y="4512957"/>
                </a:cubicBezTo>
                <a:cubicBezTo>
                  <a:pt x="5665445" y="4499384"/>
                  <a:pt x="5547353" y="4539662"/>
                  <a:pt x="5188229" y="4512957"/>
                </a:cubicBezTo>
                <a:cubicBezTo>
                  <a:pt x="4829105" y="4486252"/>
                  <a:pt x="4859418" y="4503121"/>
                  <a:pt x="4599873" y="4512957"/>
                </a:cubicBezTo>
                <a:cubicBezTo>
                  <a:pt x="4340328" y="4522793"/>
                  <a:pt x="4194594" y="4512415"/>
                  <a:pt x="4011517" y="4512957"/>
                </a:cubicBezTo>
                <a:cubicBezTo>
                  <a:pt x="3828440" y="4513499"/>
                  <a:pt x="3517582" y="4500740"/>
                  <a:pt x="3342931" y="4512957"/>
                </a:cubicBezTo>
                <a:cubicBezTo>
                  <a:pt x="3168280" y="4525174"/>
                  <a:pt x="3080777" y="4532484"/>
                  <a:pt x="2915036" y="4512957"/>
                </a:cubicBezTo>
                <a:cubicBezTo>
                  <a:pt x="2749295" y="4493430"/>
                  <a:pt x="2287753" y="4529247"/>
                  <a:pt x="2085989" y="4512957"/>
                </a:cubicBezTo>
                <a:cubicBezTo>
                  <a:pt x="1884225" y="4496667"/>
                  <a:pt x="1776679" y="4505670"/>
                  <a:pt x="1577863" y="4512957"/>
                </a:cubicBezTo>
                <a:cubicBezTo>
                  <a:pt x="1379047" y="4520244"/>
                  <a:pt x="1179445" y="4514579"/>
                  <a:pt x="1069738" y="4512957"/>
                </a:cubicBezTo>
                <a:cubicBezTo>
                  <a:pt x="960031" y="4511335"/>
                  <a:pt x="363159" y="4558569"/>
                  <a:pt x="0" y="4512957"/>
                </a:cubicBezTo>
                <a:cubicBezTo>
                  <a:pt x="-12383" y="4171187"/>
                  <a:pt x="7100" y="4060299"/>
                  <a:pt x="0" y="3777990"/>
                </a:cubicBezTo>
                <a:cubicBezTo>
                  <a:pt x="-7100" y="3495681"/>
                  <a:pt x="-3596" y="3430889"/>
                  <a:pt x="0" y="3268670"/>
                </a:cubicBezTo>
                <a:cubicBezTo>
                  <a:pt x="3596" y="3106451"/>
                  <a:pt x="-23165" y="2888161"/>
                  <a:pt x="0" y="2669092"/>
                </a:cubicBezTo>
                <a:cubicBezTo>
                  <a:pt x="23165" y="2450023"/>
                  <a:pt x="-6297" y="2174639"/>
                  <a:pt x="0" y="2024384"/>
                </a:cubicBezTo>
                <a:cubicBezTo>
                  <a:pt x="6297" y="1874129"/>
                  <a:pt x="27968" y="1511278"/>
                  <a:pt x="0" y="1379675"/>
                </a:cubicBezTo>
                <a:cubicBezTo>
                  <a:pt x="-27968" y="1248072"/>
                  <a:pt x="-10230" y="1029658"/>
                  <a:pt x="0" y="870356"/>
                </a:cubicBezTo>
                <a:cubicBezTo>
                  <a:pt x="10230" y="711054"/>
                  <a:pt x="-27657" y="254190"/>
                  <a:pt x="0" y="0"/>
                </a:cubicBezTo>
                <a:close/>
              </a:path>
              <a:path w="8023034" h="4512957" stroke="0" extrusionOk="0">
                <a:moveTo>
                  <a:pt x="0" y="0"/>
                </a:moveTo>
                <a:cubicBezTo>
                  <a:pt x="152766" y="-1612"/>
                  <a:pt x="288308" y="12872"/>
                  <a:pt x="427895" y="0"/>
                </a:cubicBezTo>
                <a:cubicBezTo>
                  <a:pt x="567482" y="-12872"/>
                  <a:pt x="1010095" y="-10215"/>
                  <a:pt x="1176712" y="0"/>
                </a:cubicBezTo>
                <a:cubicBezTo>
                  <a:pt x="1343329" y="10215"/>
                  <a:pt x="1746282" y="-10431"/>
                  <a:pt x="1925528" y="0"/>
                </a:cubicBezTo>
                <a:cubicBezTo>
                  <a:pt x="2104774" y="10431"/>
                  <a:pt x="2163011" y="-20591"/>
                  <a:pt x="2353423" y="0"/>
                </a:cubicBezTo>
                <a:cubicBezTo>
                  <a:pt x="2543836" y="20591"/>
                  <a:pt x="2814360" y="-2722"/>
                  <a:pt x="3182470" y="0"/>
                </a:cubicBezTo>
                <a:cubicBezTo>
                  <a:pt x="3550580" y="2722"/>
                  <a:pt x="3444709" y="-8210"/>
                  <a:pt x="3610365" y="0"/>
                </a:cubicBezTo>
                <a:cubicBezTo>
                  <a:pt x="3776021" y="8210"/>
                  <a:pt x="4233639" y="-821"/>
                  <a:pt x="4439412" y="0"/>
                </a:cubicBezTo>
                <a:cubicBezTo>
                  <a:pt x="4645185" y="821"/>
                  <a:pt x="4743356" y="-9815"/>
                  <a:pt x="4947538" y="0"/>
                </a:cubicBezTo>
                <a:cubicBezTo>
                  <a:pt x="5151720" y="9815"/>
                  <a:pt x="5407484" y="2989"/>
                  <a:pt x="5776584" y="0"/>
                </a:cubicBezTo>
                <a:cubicBezTo>
                  <a:pt x="6145684" y="-2989"/>
                  <a:pt x="6119259" y="-2655"/>
                  <a:pt x="6284710" y="0"/>
                </a:cubicBezTo>
                <a:cubicBezTo>
                  <a:pt x="6450161" y="2655"/>
                  <a:pt x="6559625" y="7218"/>
                  <a:pt x="6792835" y="0"/>
                </a:cubicBezTo>
                <a:cubicBezTo>
                  <a:pt x="7026046" y="-7218"/>
                  <a:pt x="7537290" y="20917"/>
                  <a:pt x="8023034" y="0"/>
                </a:cubicBezTo>
                <a:cubicBezTo>
                  <a:pt x="8050524" y="217645"/>
                  <a:pt x="8046247" y="395587"/>
                  <a:pt x="8023034" y="734967"/>
                </a:cubicBezTo>
                <a:cubicBezTo>
                  <a:pt x="7999821" y="1074347"/>
                  <a:pt x="7991144" y="1230041"/>
                  <a:pt x="8023034" y="1424805"/>
                </a:cubicBezTo>
                <a:cubicBezTo>
                  <a:pt x="8054924" y="1619569"/>
                  <a:pt x="8046140" y="1907862"/>
                  <a:pt x="8023034" y="2159772"/>
                </a:cubicBezTo>
                <a:cubicBezTo>
                  <a:pt x="7999928" y="2411682"/>
                  <a:pt x="8005642" y="2554539"/>
                  <a:pt x="8023034" y="2714221"/>
                </a:cubicBezTo>
                <a:cubicBezTo>
                  <a:pt x="8040426" y="2873903"/>
                  <a:pt x="8051242" y="3186999"/>
                  <a:pt x="8023034" y="3313800"/>
                </a:cubicBezTo>
                <a:cubicBezTo>
                  <a:pt x="7994826" y="3440601"/>
                  <a:pt x="8038229" y="3591465"/>
                  <a:pt x="8023034" y="3868249"/>
                </a:cubicBezTo>
                <a:cubicBezTo>
                  <a:pt x="8007839" y="4145033"/>
                  <a:pt x="8034705" y="4239153"/>
                  <a:pt x="8023034" y="4512957"/>
                </a:cubicBezTo>
                <a:cubicBezTo>
                  <a:pt x="7858737" y="4517185"/>
                  <a:pt x="7579842" y="4480312"/>
                  <a:pt x="7354448" y="4512957"/>
                </a:cubicBezTo>
                <a:cubicBezTo>
                  <a:pt x="7129054" y="4545602"/>
                  <a:pt x="6843918" y="4493501"/>
                  <a:pt x="6525401" y="4512957"/>
                </a:cubicBezTo>
                <a:cubicBezTo>
                  <a:pt x="6206884" y="4532413"/>
                  <a:pt x="6243834" y="4494749"/>
                  <a:pt x="6097506" y="4512957"/>
                </a:cubicBezTo>
                <a:cubicBezTo>
                  <a:pt x="5951178" y="4531165"/>
                  <a:pt x="5496807" y="4540725"/>
                  <a:pt x="5268459" y="4512957"/>
                </a:cubicBezTo>
                <a:cubicBezTo>
                  <a:pt x="5040111" y="4485189"/>
                  <a:pt x="4932155" y="4510636"/>
                  <a:pt x="4760334" y="4512957"/>
                </a:cubicBezTo>
                <a:cubicBezTo>
                  <a:pt x="4588513" y="4515278"/>
                  <a:pt x="4310415" y="4519745"/>
                  <a:pt x="4091747" y="4512957"/>
                </a:cubicBezTo>
                <a:cubicBezTo>
                  <a:pt x="3873079" y="4506169"/>
                  <a:pt x="3671463" y="4509865"/>
                  <a:pt x="3503392" y="4512957"/>
                </a:cubicBezTo>
                <a:cubicBezTo>
                  <a:pt x="3335321" y="4516049"/>
                  <a:pt x="3207595" y="4493412"/>
                  <a:pt x="2995266" y="4512957"/>
                </a:cubicBezTo>
                <a:cubicBezTo>
                  <a:pt x="2782937" y="4532502"/>
                  <a:pt x="2572867" y="4474571"/>
                  <a:pt x="2166219" y="4512957"/>
                </a:cubicBezTo>
                <a:cubicBezTo>
                  <a:pt x="1759571" y="4551343"/>
                  <a:pt x="1694690" y="4511139"/>
                  <a:pt x="1417403" y="4512957"/>
                </a:cubicBezTo>
                <a:cubicBezTo>
                  <a:pt x="1140116" y="4514775"/>
                  <a:pt x="975650" y="4513665"/>
                  <a:pt x="829047" y="4512957"/>
                </a:cubicBezTo>
                <a:cubicBezTo>
                  <a:pt x="682444" y="4512249"/>
                  <a:pt x="382931" y="4507860"/>
                  <a:pt x="0" y="4512957"/>
                </a:cubicBezTo>
                <a:cubicBezTo>
                  <a:pt x="14900" y="4259262"/>
                  <a:pt x="-22193" y="4073734"/>
                  <a:pt x="0" y="3958508"/>
                </a:cubicBezTo>
                <a:cubicBezTo>
                  <a:pt x="22193" y="3843282"/>
                  <a:pt x="29895" y="3473044"/>
                  <a:pt x="0" y="3313800"/>
                </a:cubicBezTo>
                <a:cubicBezTo>
                  <a:pt x="-29895" y="3154556"/>
                  <a:pt x="-16611" y="3007980"/>
                  <a:pt x="0" y="2759351"/>
                </a:cubicBezTo>
                <a:cubicBezTo>
                  <a:pt x="16611" y="2510722"/>
                  <a:pt x="-20669" y="2360491"/>
                  <a:pt x="0" y="2114643"/>
                </a:cubicBezTo>
                <a:cubicBezTo>
                  <a:pt x="20669" y="1868795"/>
                  <a:pt x="-18273" y="1651979"/>
                  <a:pt x="0" y="1515064"/>
                </a:cubicBezTo>
                <a:cubicBezTo>
                  <a:pt x="18273" y="1378149"/>
                  <a:pt x="7599" y="1073600"/>
                  <a:pt x="0" y="825226"/>
                </a:cubicBezTo>
                <a:cubicBezTo>
                  <a:pt x="-7599" y="576852"/>
                  <a:pt x="38789" y="350670"/>
                  <a:pt x="0" y="0"/>
                </a:cubicBez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8BB63C-DD95-54F8-1B7F-E51D5CFC1D26}"/>
              </a:ext>
            </a:extLst>
          </p:cNvPr>
          <p:cNvGrpSpPr/>
          <p:nvPr/>
        </p:nvGrpSpPr>
        <p:grpSpPr>
          <a:xfrm>
            <a:off x="1959166" y="4370614"/>
            <a:ext cx="7870634" cy="2476500"/>
            <a:chOff x="1959166" y="4370614"/>
            <a:chExt cx="7870634" cy="2476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0656A0-58A4-BAC5-9559-E1634654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72"/>
            <a:stretch/>
          </p:blipFill>
          <p:spPr>
            <a:xfrm>
              <a:off x="1959166" y="4370614"/>
              <a:ext cx="7870634" cy="2476500"/>
            </a:xfrm>
            <a:prstGeom prst="rect">
              <a:avLst/>
            </a:prstGeom>
          </p:spPr>
        </p:pic>
        <p:sp>
          <p:nvSpPr>
            <p:cNvPr id="7" name="3">
              <a:extLst>
                <a:ext uri="{FF2B5EF4-FFF2-40B4-BE49-F238E27FC236}">
                  <a16:creationId xmlns:a16="http://schemas.microsoft.com/office/drawing/2014/main" id="{2A22B5D2-D060-6133-BD33-67786442F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5447943"/>
              <a:ext cx="6019800" cy="769439"/>
            </a:xfrm>
            <a:prstGeom prst="rect">
              <a:avLst/>
            </a:prstGeom>
          </p:spPr>
          <p:txBody>
            <a:bodyPr wrap="square" lIns="91439" tIns="45719" rIns="91439" bIns="45719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Vì sao bạn ấy lại khóc?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488C8-E61B-36BD-DE2F-52ED36843830}"/>
              </a:ext>
            </a:extLst>
          </p:cNvPr>
          <p:cNvSpPr/>
          <p:nvPr/>
        </p:nvSpPr>
        <p:spPr>
          <a:xfrm>
            <a:off x="6934200" y="2667000"/>
            <a:ext cx="1066800" cy="1475014"/>
          </a:xfrm>
          <a:custGeom>
            <a:avLst/>
            <a:gdLst>
              <a:gd name="connsiteX0" fmla="*/ 0 w 1066800"/>
              <a:gd name="connsiteY0" fmla="*/ 177804 h 1475014"/>
              <a:gd name="connsiteX1" fmla="*/ 177804 w 1066800"/>
              <a:gd name="connsiteY1" fmla="*/ 0 h 1475014"/>
              <a:gd name="connsiteX2" fmla="*/ 526288 w 1066800"/>
              <a:gd name="connsiteY2" fmla="*/ 0 h 1475014"/>
              <a:gd name="connsiteX3" fmla="*/ 888996 w 1066800"/>
              <a:gd name="connsiteY3" fmla="*/ 0 h 1475014"/>
              <a:gd name="connsiteX4" fmla="*/ 1066800 w 1066800"/>
              <a:gd name="connsiteY4" fmla="*/ 177804 h 1475014"/>
              <a:gd name="connsiteX5" fmla="*/ 1066800 w 1066800"/>
              <a:gd name="connsiteY5" fmla="*/ 737507 h 1475014"/>
              <a:gd name="connsiteX6" fmla="*/ 1066800 w 1066800"/>
              <a:gd name="connsiteY6" fmla="*/ 1297210 h 1475014"/>
              <a:gd name="connsiteX7" fmla="*/ 888996 w 1066800"/>
              <a:gd name="connsiteY7" fmla="*/ 1475014 h 1475014"/>
              <a:gd name="connsiteX8" fmla="*/ 526288 w 1066800"/>
              <a:gd name="connsiteY8" fmla="*/ 1475014 h 1475014"/>
              <a:gd name="connsiteX9" fmla="*/ 177804 w 1066800"/>
              <a:gd name="connsiteY9" fmla="*/ 1475014 h 1475014"/>
              <a:gd name="connsiteX10" fmla="*/ 0 w 1066800"/>
              <a:gd name="connsiteY10" fmla="*/ 1297210 h 1475014"/>
              <a:gd name="connsiteX11" fmla="*/ 0 w 1066800"/>
              <a:gd name="connsiteY11" fmla="*/ 726313 h 1475014"/>
              <a:gd name="connsiteX12" fmla="*/ 0 w 1066800"/>
              <a:gd name="connsiteY12" fmla="*/ 177804 h 14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800" h="1475014" extrusionOk="0">
                <a:moveTo>
                  <a:pt x="0" y="177804"/>
                </a:moveTo>
                <a:cubicBezTo>
                  <a:pt x="-119" y="88088"/>
                  <a:pt x="83393" y="699"/>
                  <a:pt x="177804" y="0"/>
                </a:cubicBezTo>
                <a:cubicBezTo>
                  <a:pt x="350991" y="-1099"/>
                  <a:pt x="391683" y="22089"/>
                  <a:pt x="526288" y="0"/>
                </a:cubicBezTo>
                <a:cubicBezTo>
                  <a:pt x="660893" y="-22089"/>
                  <a:pt x="795502" y="18986"/>
                  <a:pt x="888996" y="0"/>
                </a:cubicBezTo>
                <a:cubicBezTo>
                  <a:pt x="991672" y="20492"/>
                  <a:pt x="1085586" y="71870"/>
                  <a:pt x="1066800" y="177804"/>
                </a:cubicBezTo>
                <a:cubicBezTo>
                  <a:pt x="1122984" y="442255"/>
                  <a:pt x="1044058" y="590235"/>
                  <a:pt x="1066800" y="737507"/>
                </a:cubicBezTo>
                <a:cubicBezTo>
                  <a:pt x="1089542" y="884779"/>
                  <a:pt x="1062101" y="1162424"/>
                  <a:pt x="1066800" y="1297210"/>
                </a:cubicBezTo>
                <a:cubicBezTo>
                  <a:pt x="1059628" y="1390733"/>
                  <a:pt x="992767" y="1476398"/>
                  <a:pt x="888996" y="1475014"/>
                </a:cubicBezTo>
                <a:cubicBezTo>
                  <a:pt x="810401" y="1477271"/>
                  <a:pt x="660728" y="1432418"/>
                  <a:pt x="526288" y="1475014"/>
                </a:cubicBezTo>
                <a:cubicBezTo>
                  <a:pt x="391848" y="1517610"/>
                  <a:pt x="277874" y="1435538"/>
                  <a:pt x="177804" y="1475014"/>
                </a:cubicBezTo>
                <a:cubicBezTo>
                  <a:pt x="73390" y="1459183"/>
                  <a:pt x="-10140" y="1398531"/>
                  <a:pt x="0" y="1297210"/>
                </a:cubicBezTo>
                <a:cubicBezTo>
                  <a:pt x="-58580" y="1076181"/>
                  <a:pt x="26393" y="1011160"/>
                  <a:pt x="0" y="726313"/>
                </a:cubicBezTo>
                <a:cubicBezTo>
                  <a:pt x="-26393" y="441466"/>
                  <a:pt x="3820" y="290868"/>
                  <a:pt x="0" y="177804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20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12BDC-6536-5133-F421-23AB9574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6" y="230907"/>
            <a:ext cx="8023034" cy="4512957"/>
          </a:xfrm>
          <a:custGeom>
            <a:avLst/>
            <a:gdLst>
              <a:gd name="connsiteX0" fmla="*/ 0 w 8023034"/>
              <a:gd name="connsiteY0" fmla="*/ 0 h 4512957"/>
              <a:gd name="connsiteX1" fmla="*/ 829047 w 8023034"/>
              <a:gd name="connsiteY1" fmla="*/ 0 h 4512957"/>
              <a:gd name="connsiteX2" fmla="*/ 1337172 w 8023034"/>
              <a:gd name="connsiteY2" fmla="*/ 0 h 4512957"/>
              <a:gd name="connsiteX3" fmla="*/ 1925528 w 8023034"/>
              <a:gd name="connsiteY3" fmla="*/ 0 h 4512957"/>
              <a:gd name="connsiteX4" fmla="*/ 2754575 w 8023034"/>
              <a:gd name="connsiteY4" fmla="*/ 0 h 4512957"/>
              <a:gd name="connsiteX5" fmla="*/ 3423161 w 8023034"/>
              <a:gd name="connsiteY5" fmla="*/ 0 h 4512957"/>
              <a:gd name="connsiteX6" fmla="*/ 4252208 w 8023034"/>
              <a:gd name="connsiteY6" fmla="*/ 0 h 4512957"/>
              <a:gd name="connsiteX7" fmla="*/ 4840564 w 8023034"/>
              <a:gd name="connsiteY7" fmla="*/ 0 h 4512957"/>
              <a:gd name="connsiteX8" fmla="*/ 5268459 w 8023034"/>
              <a:gd name="connsiteY8" fmla="*/ 0 h 4512957"/>
              <a:gd name="connsiteX9" fmla="*/ 5937045 w 8023034"/>
              <a:gd name="connsiteY9" fmla="*/ 0 h 4512957"/>
              <a:gd name="connsiteX10" fmla="*/ 6364940 w 8023034"/>
              <a:gd name="connsiteY10" fmla="*/ 0 h 4512957"/>
              <a:gd name="connsiteX11" fmla="*/ 7033526 w 8023034"/>
              <a:gd name="connsiteY11" fmla="*/ 0 h 4512957"/>
              <a:gd name="connsiteX12" fmla="*/ 8023034 w 8023034"/>
              <a:gd name="connsiteY12" fmla="*/ 0 h 4512957"/>
              <a:gd name="connsiteX13" fmla="*/ 8023034 w 8023034"/>
              <a:gd name="connsiteY13" fmla="*/ 689838 h 4512957"/>
              <a:gd name="connsiteX14" fmla="*/ 8023034 w 8023034"/>
              <a:gd name="connsiteY14" fmla="*/ 1244287 h 4512957"/>
              <a:gd name="connsiteX15" fmla="*/ 8023034 w 8023034"/>
              <a:gd name="connsiteY15" fmla="*/ 1979254 h 4512957"/>
              <a:gd name="connsiteX16" fmla="*/ 8023034 w 8023034"/>
              <a:gd name="connsiteY16" fmla="*/ 2578833 h 4512957"/>
              <a:gd name="connsiteX17" fmla="*/ 8023034 w 8023034"/>
              <a:gd name="connsiteY17" fmla="*/ 3223541 h 4512957"/>
              <a:gd name="connsiteX18" fmla="*/ 8023034 w 8023034"/>
              <a:gd name="connsiteY18" fmla="*/ 3777990 h 4512957"/>
              <a:gd name="connsiteX19" fmla="*/ 8023034 w 8023034"/>
              <a:gd name="connsiteY19" fmla="*/ 4512957 h 4512957"/>
              <a:gd name="connsiteX20" fmla="*/ 7514909 w 8023034"/>
              <a:gd name="connsiteY20" fmla="*/ 4512957 h 4512957"/>
              <a:gd name="connsiteX21" fmla="*/ 6766092 w 8023034"/>
              <a:gd name="connsiteY21" fmla="*/ 4512957 h 4512957"/>
              <a:gd name="connsiteX22" fmla="*/ 5937045 w 8023034"/>
              <a:gd name="connsiteY22" fmla="*/ 4512957 h 4512957"/>
              <a:gd name="connsiteX23" fmla="*/ 5188229 w 8023034"/>
              <a:gd name="connsiteY23" fmla="*/ 4512957 h 4512957"/>
              <a:gd name="connsiteX24" fmla="*/ 4599873 w 8023034"/>
              <a:gd name="connsiteY24" fmla="*/ 4512957 h 4512957"/>
              <a:gd name="connsiteX25" fmla="*/ 4011517 w 8023034"/>
              <a:gd name="connsiteY25" fmla="*/ 4512957 h 4512957"/>
              <a:gd name="connsiteX26" fmla="*/ 3342931 w 8023034"/>
              <a:gd name="connsiteY26" fmla="*/ 4512957 h 4512957"/>
              <a:gd name="connsiteX27" fmla="*/ 2915036 w 8023034"/>
              <a:gd name="connsiteY27" fmla="*/ 4512957 h 4512957"/>
              <a:gd name="connsiteX28" fmla="*/ 2085989 w 8023034"/>
              <a:gd name="connsiteY28" fmla="*/ 4512957 h 4512957"/>
              <a:gd name="connsiteX29" fmla="*/ 1577863 w 8023034"/>
              <a:gd name="connsiteY29" fmla="*/ 4512957 h 4512957"/>
              <a:gd name="connsiteX30" fmla="*/ 1069738 w 8023034"/>
              <a:gd name="connsiteY30" fmla="*/ 4512957 h 4512957"/>
              <a:gd name="connsiteX31" fmla="*/ 0 w 8023034"/>
              <a:gd name="connsiteY31" fmla="*/ 4512957 h 4512957"/>
              <a:gd name="connsiteX32" fmla="*/ 0 w 8023034"/>
              <a:gd name="connsiteY32" fmla="*/ 3777990 h 4512957"/>
              <a:gd name="connsiteX33" fmla="*/ 0 w 8023034"/>
              <a:gd name="connsiteY33" fmla="*/ 3268670 h 4512957"/>
              <a:gd name="connsiteX34" fmla="*/ 0 w 8023034"/>
              <a:gd name="connsiteY34" fmla="*/ 2669092 h 4512957"/>
              <a:gd name="connsiteX35" fmla="*/ 0 w 8023034"/>
              <a:gd name="connsiteY35" fmla="*/ 2024384 h 4512957"/>
              <a:gd name="connsiteX36" fmla="*/ 0 w 8023034"/>
              <a:gd name="connsiteY36" fmla="*/ 1379675 h 4512957"/>
              <a:gd name="connsiteX37" fmla="*/ 0 w 8023034"/>
              <a:gd name="connsiteY37" fmla="*/ 870356 h 4512957"/>
              <a:gd name="connsiteX38" fmla="*/ 0 w 8023034"/>
              <a:gd name="connsiteY38" fmla="*/ 0 h 451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23034" h="4512957" fill="none" extrusionOk="0">
                <a:moveTo>
                  <a:pt x="0" y="0"/>
                </a:moveTo>
                <a:cubicBezTo>
                  <a:pt x="351015" y="-35222"/>
                  <a:pt x="542951" y="8272"/>
                  <a:pt x="829047" y="0"/>
                </a:cubicBezTo>
                <a:cubicBezTo>
                  <a:pt x="1115143" y="-8272"/>
                  <a:pt x="1134240" y="24963"/>
                  <a:pt x="1337172" y="0"/>
                </a:cubicBezTo>
                <a:cubicBezTo>
                  <a:pt x="1540105" y="-24963"/>
                  <a:pt x="1719121" y="10324"/>
                  <a:pt x="1925528" y="0"/>
                </a:cubicBezTo>
                <a:cubicBezTo>
                  <a:pt x="2131935" y="-10324"/>
                  <a:pt x="2425397" y="39168"/>
                  <a:pt x="2754575" y="0"/>
                </a:cubicBezTo>
                <a:cubicBezTo>
                  <a:pt x="3083753" y="-39168"/>
                  <a:pt x="3213276" y="-28055"/>
                  <a:pt x="3423161" y="0"/>
                </a:cubicBezTo>
                <a:cubicBezTo>
                  <a:pt x="3633046" y="28055"/>
                  <a:pt x="3928083" y="1433"/>
                  <a:pt x="4252208" y="0"/>
                </a:cubicBezTo>
                <a:cubicBezTo>
                  <a:pt x="4576333" y="-1433"/>
                  <a:pt x="4568470" y="19978"/>
                  <a:pt x="4840564" y="0"/>
                </a:cubicBezTo>
                <a:cubicBezTo>
                  <a:pt x="5112658" y="-19978"/>
                  <a:pt x="5104952" y="13617"/>
                  <a:pt x="5268459" y="0"/>
                </a:cubicBezTo>
                <a:cubicBezTo>
                  <a:pt x="5431966" y="-13617"/>
                  <a:pt x="5706315" y="10593"/>
                  <a:pt x="5937045" y="0"/>
                </a:cubicBezTo>
                <a:cubicBezTo>
                  <a:pt x="6167775" y="-10593"/>
                  <a:pt x="6156390" y="14888"/>
                  <a:pt x="6364940" y="0"/>
                </a:cubicBezTo>
                <a:cubicBezTo>
                  <a:pt x="6573490" y="-14888"/>
                  <a:pt x="6734883" y="11540"/>
                  <a:pt x="7033526" y="0"/>
                </a:cubicBezTo>
                <a:cubicBezTo>
                  <a:pt x="7332169" y="-11540"/>
                  <a:pt x="7637419" y="-42501"/>
                  <a:pt x="8023034" y="0"/>
                </a:cubicBezTo>
                <a:cubicBezTo>
                  <a:pt x="8017527" y="184639"/>
                  <a:pt x="7996501" y="472647"/>
                  <a:pt x="8023034" y="689838"/>
                </a:cubicBezTo>
                <a:cubicBezTo>
                  <a:pt x="8049567" y="907029"/>
                  <a:pt x="8031775" y="982627"/>
                  <a:pt x="8023034" y="1244287"/>
                </a:cubicBezTo>
                <a:cubicBezTo>
                  <a:pt x="8014293" y="1505947"/>
                  <a:pt x="8033872" y="1783574"/>
                  <a:pt x="8023034" y="1979254"/>
                </a:cubicBezTo>
                <a:cubicBezTo>
                  <a:pt x="8012196" y="2174934"/>
                  <a:pt x="8005973" y="2399856"/>
                  <a:pt x="8023034" y="2578833"/>
                </a:cubicBezTo>
                <a:cubicBezTo>
                  <a:pt x="8040095" y="2757810"/>
                  <a:pt x="7997908" y="3090097"/>
                  <a:pt x="8023034" y="3223541"/>
                </a:cubicBezTo>
                <a:cubicBezTo>
                  <a:pt x="8048160" y="3356985"/>
                  <a:pt x="8008106" y="3578616"/>
                  <a:pt x="8023034" y="3777990"/>
                </a:cubicBezTo>
                <a:cubicBezTo>
                  <a:pt x="8037962" y="3977364"/>
                  <a:pt x="7989225" y="4352211"/>
                  <a:pt x="8023034" y="4512957"/>
                </a:cubicBezTo>
                <a:cubicBezTo>
                  <a:pt x="7912376" y="4504165"/>
                  <a:pt x="7616761" y="4509354"/>
                  <a:pt x="7514909" y="4512957"/>
                </a:cubicBezTo>
                <a:cubicBezTo>
                  <a:pt x="7413058" y="4516560"/>
                  <a:pt x="7033030" y="4520606"/>
                  <a:pt x="6766092" y="4512957"/>
                </a:cubicBezTo>
                <a:cubicBezTo>
                  <a:pt x="6499154" y="4505308"/>
                  <a:pt x="6208645" y="4526530"/>
                  <a:pt x="5937045" y="4512957"/>
                </a:cubicBezTo>
                <a:cubicBezTo>
                  <a:pt x="5665445" y="4499384"/>
                  <a:pt x="5547353" y="4539662"/>
                  <a:pt x="5188229" y="4512957"/>
                </a:cubicBezTo>
                <a:cubicBezTo>
                  <a:pt x="4829105" y="4486252"/>
                  <a:pt x="4859418" y="4503121"/>
                  <a:pt x="4599873" y="4512957"/>
                </a:cubicBezTo>
                <a:cubicBezTo>
                  <a:pt x="4340328" y="4522793"/>
                  <a:pt x="4194594" y="4512415"/>
                  <a:pt x="4011517" y="4512957"/>
                </a:cubicBezTo>
                <a:cubicBezTo>
                  <a:pt x="3828440" y="4513499"/>
                  <a:pt x="3517582" y="4500740"/>
                  <a:pt x="3342931" y="4512957"/>
                </a:cubicBezTo>
                <a:cubicBezTo>
                  <a:pt x="3168280" y="4525174"/>
                  <a:pt x="3080777" y="4532484"/>
                  <a:pt x="2915036" y="4512957"/>
                </a:cubicBezTo>
                <a:cubicBezTo>
                  <a:pt x="2749295" y="4493430"/>
                  <a:pt x="2287753" y="4529247"/>
                  <a:pt x="2085989" y="4512957"/>
                </a:cubicBezTo>
                <a:cubicBezTo>
                  <a:pt x="1884225" y="4496667"/>
                  <a:pt x="1776679" y="4505670"/>
                  <a:pt x="1577863" y="4512957"/>
                </a:cubicBezTo>
                <a:cubicBezTo>
                  <a:pt x="1379047" y="4520244"/>
                  <a:pt x="1179445" y="4514579"/>
                  <a:pt x="1069738" y="4512957"/>
                </a:cubicBezTo>
                <a:cubicBezTo>
                  <a:pt x="960031" y="4511335"/>
                  <a:pt x="363159" y="4558569"/>
                  <a:pt x="0" y="4512957"/>
                </a:cubicBezTo>
                <a:cubicBezTo>
                  <a:pt x="-12383" y="4171187"/>
                  <a:pt x="7100" y="4060299"/>
                  <a:pt x="0" y="3777990"/>
                </a:cubicBezTo>
                <a:cubicBezTo>
                  <a:pt x="-7100" y="3495681"/>
                  <a:pt x="-3596" y="3430889"/>
                  <a:pt x="0" y="3268670"/>
                </a:cubicBezTo>
                <a:cubicBezTo>
                  <a:pt x="3596" y="3106451"/>
                  <a:pt x="-23165" y="2888161"/>
                  <a:pt x="0" y="2669092"/>
                </a:cubicBezTo>
                <a:cubicBezTo>
                  <a:pt x="23165" y="2450023"/>
                  <a:pt x="-6297" y="2174639"/>
                  <a:pt x="0" y="2024384"/>
                </a:cubicBezTo>
                <a:cubicBezTo>
                  <a:pt x="6297" y="1874129"/>
                  <a:pt x="27968" y="1511278"/>
                  <a:pt x="0" y="1379675"/>
                </a:cubicBezTo>
                <a:cubicBezTo>
                  <a:pt x="-27968" y="1248072"/>
                  <a:pt x="-10230" y="1029658"/>
                  <a:pt x="0" y="870356"/>
                </a:cubicBezTo>
                <a:cubicBezTo>
                  <a:pt x="10230" y="711054"/>
                  <a:pt x="-27657" y="254190"/>
                  <a:pt x="0" y="0"/>
                </a:cubicBezTo>
                <a:close/>
              </a:path>
              <a:path w="8023034" h="4512957" stroke="0" extrusionOk="0">
                <a:moveTo>
                  <a:pt x="0" y="0"/>
                </a:moveTo>
                <a:cubicBezTo>
                  <a:pt x="152766" y="-1612"/>
                  <a:pt x="288308" y="12872"/>
                  <a:pt x="427895" y="0"/>
                </a:cubicBezTo>
                <a:cubicBezTo>
                  <a:pt x="567482" y="-12872"/>
                  <a:pt x="1010095" y="-10215"/>
                  <a:pt x="1176712" y="0"/>
                </a:cubicBezTo>
                <a:cubicBezTo>
                  <a:pt x="1343329" y="10215"/>
                  <a:pt x="1746282" y="-10431"/>
                  <a:pt x="1925528" y="0"/>
                </a:cubicBezTo>
                <a:cubicBezTo>
                  <a:pt x="2104774" y="10431"/>
                  <a:pt x="2163011" y="-20591"/>
                  <a:pt x="2353423" y="0"/>
                </a:cubicBezTo>
                <a:cubicBezTo>
                  <a:pt x="2543836" y="20591"/>
                  <a:pt x="2814360" y="-2722"/>
                  <a:pt x="3182470" y="0"/>
                </a:cubicBezTo>
                <a:cubicBezTo>
                  <a:pt x="3550580" y="2722"/>
                  <a:pt x="3444709" y="-8210"/>
                  <a:pt x="3610365" y="0"/>
                </a:cubicBezTo>
                <a:cubicBezTo>
                  <a:pt x="3776021" y="8210"/>
                  <a:pt x="4233639" y="-821"/>
                  <a:pt x="4439412" y="0"/>
                </a:cubicBezTo>
                <a:cubicBezTo>
                  <a:pt x="4645185" y="821"/>
                  <a:pt x="4743356" y="-9815"/>
                  <a:pt x="4947538" y="0"/>
                </a:cubicBezTo>
                <a:cubicBezTo>
                  <a:pt x="5151720" y="9815"/>
                  <a:pt x="5407484" y="2989"/>
                  <a:pt x="5776584" y="0"/>
                </a:cubicBezTo>
                <a:cubicBezTo>
                  <a:pt x="6145684" y="-2989"/>
                  <a:pt x="6119259" y="-2655"/>
                  <a:pt x="6284710" y="0"/>
                </a:cubicBezTo>
                <a:cubicBezTo>
                  <a:pt x="6450161" y="2655"/>
                  <a:pt x="6559625" y="7218"/>
                  <a:pt x="6792835" y="0"/>
                </a:cubicBezTo>
                <a:cubicBezTo>
                  <a:pt x="7026046" y="-7218"/>
                  <a:pt x="7537290" y="20917"/>
                  <a:pt x="8023034" y="0"/>
                </a:cubicBezTo>
                <a:cubicBezTo>
                  <a:pt x="8050524" y="217645"/>
                  <a:pt x="8046247" y="395587"/>
                  <a:pt x="8023034" y="734967"/>
                </a:cubicBezTo>
                <a:cubicBezTo>
                  <a:pt x="7999821" y="1074347"/>
                  <a:pt x="7991144" y="1230041"/>
                  <a:pt x="8023034" y="1424805"/>
                </a:cubicBezTo>
                <a:cubicBezTo>
                  <a:pt x="8054924" y="1619569"/>
                  <a:pt x="8046140" y="1907862"/>
                  <a:pt x="8023034" y="2159772"/>
                </a:cubicBezTo>
                <a:cubicBezTo>
                  <a:pt x="7999928" y="2411682"/>
                  <a:pt x="8005642" y="2554539"/>
                  <a:pt x="8023034" y="2714221"/>
                </a:cubicBezTo>
                <a:cubicBezTo>
                  <a:pt x="8040426" y="2873903"/>
                  <a:pt x="8051242" y="3186999"/>
                  <a:pt x="8023034" y="3313800"/>
                </a:cubicBezTo>
                <a:cubicBezTo>
                  <a:pt x="7994826" y="3440601"/>
                  <a:pt x="8038229" y="3591465"/>
                  <a:pt x="8023034" y="3868249"/>
                </a:cubicBezTo>
                <a:cubicBezTo>
                  <a:pt x="8007839" y="4145033"/>
                  <a:pt x="8034705" y="4239153"/>
                  <a:pt x="8023034" y="4512957"/>
                </a:cubicBezTo>
                <a:cubicBezTo>
                  <a:pt x="7858737" y="4517185"/>
                  <a:pt x="7579842" y="4480312"/>
                  <a:pt x="7354448" y="4512957"/>
                </a:cubicBezTo>
                <a:cubicBezTo>
                  <a:pt x="7129054" y="4545602"/>
                  <a:pt x="6843918" y="4493501"/>
                  <a:pt x="6525401" y="4512957"/>
                </a:cubicBezTo>
                <a:cubicBezTo>
                  <a:pt x="6206884" y="4532413"/>
                  <a:pt x="6243834" y="4494749"/>
                  <a:pt x="6097506" y="4512957"/>
                </a:cubicBezTo>
                <a:cubicBezTo>
                  <a:pt x="5951178" y="4531165"/>
                  <a:pt x="5496807" y="4540725"/>
                  <a:pt x="5268459" y="4512957"/>
                </a:cubicBezTo>
                <a:cubicBezTo>
                  <a:pt x="5040111" y="4485189"/>
                  <a:pt x="4932155" y="4510636"/>
                  <a:pt x="4760334" y="4512957"/>
                </a:cubicBezTo>
                <a:cubicBezTo>
                  <a:pt x="4588513" y="4515278"/>
                  <a:pt x="4310415" y="4519745"/>
                  <a:pt x="4091747" y="4512957"/>
                </a:cubicBezTo>
                <a:cubicBezTo>
                  <a:pt x="3873079" y="4506169"/>
                  <a:pt x="3671463" y="4509865"/>
                  <a:pt x="3503392" y="4512957"/>
                </a:cubicBezTo>
                <a:cubicBezTo>
                  <a:pt x="3335321" y="4516049"/>
                  <a:pt x="3207595" y="4493412"/>
                  <a:pt x="2995266" y="4512957"/>
                </a:cubicBezTo>
                <a:cubicBezTo>
                  <a:pt x="2782937" y="4532502"/>
                  <a:pt x="2572867" y="4474571"/>
                  <a:pt x="2166219" y="4512957"/>
                </a:cubicBezTo>
                <a:cubicBezTo>
                  <a:pt x="1759571" y="4551343"/>
                  <a:pt x="1694690" y="4511139"/>
                  <a:pt x="1417403" y="4512957"/>
                </a:cubicBezTo>
                <a:cubicBezTo>
                  <a:pt x="1140116" y="4514775"/>
                  <a:pt x="975650" y="4513665"/>
                  <a:pt x="829047" y="4512957"/>
                </a:cubicBezTo>
                <a:cubicBezTo>
                  <a:pt x="682444" y="4512249"/>
                  <a:pt x="382931" y="4507860"/>
                  <a:pt x="0" y="4512957"/>
                </a:cubicBezTo>
                <a:cubicBezTo>
                  <a:pt x="14900" y="4259262"/>
                  <a:pt x="-22193" y="4073734"/>
                  <a:pt x="0" y="3958508"/>
                </a:cubicBezTo>
                <a:cubicBezTo>
                  <a:pt x="22193" y="3843282"/>
                  <a:pt x="29895" y="3473044"/>
                  <a:pt x="0" y="3313800"/>
                </a:cubicBezTo>
                <a:cubicBezTo>
                  <a:pt x="-29895" y="3154556"/>
                  <a:pt x="-16611" y="3007980"/>
                  <a:pt x="0" y="2759351"/>
                </a:cubicBezTo>
                <a:cubicBezTo>
                  <a:pt x="16611" y="2510722"/>
                  <a:pt x="-20669" y="2360491"/>
                  <a:pt x="0" y="2114643"/>
                </a:cubicBezTo>
                <a:cubicBezTo>
                  <a:pt x="20669" y="1868795"/>
                  <a:pt x="-18273" y="1651979"/>
                  <a:pt x="0" y="1515064"/>
                </a:cubicBezTo>
                <a:cubicBezTo>
                  <a:pt x="18273" y="1378149"/>
                  <a:pt x="7599" y="1073600"/>
                  <a:pt x="0" y="825226"/>
                </a:cubicBezTo>
                <a:cubicBezTo>
                  <a:pt x="-7599" y="576852"/>
                  <a:pt x="38789" y="350670"/>
                  <a:pt x="0" y="0"/>
                </a:cubicBez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8BB63C-DD95-54F8-1B7F-E51D5CFC1D26}"/>
              </a:ext>
            </a:extLst>
          </p:cNvPr>
          <p:cNvGrpSpPr/>
          <p:nvPr/>
        </p:nvGrpSpPr>
        <p:grpSpPr>
          <a:xfrm>
            <a:off x="1295400" y="4370614"/>
            <a:ext cx="9296400" cy="2476500"/>
            <a:chOff x="1295400" y="4370614"/>
            <a:chExt cx="9296400" cy="2476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0656A0-58A4-BAC5-9559-E1634654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72"/>
            <a:stretch/>
          </p:blipFill>
          <p:spPr>
            <a:xfrm>
              <a:off x="1295400" y="4370614"/>
              <a:ext cx="9296400" cy="2476500"/>
            </a:xfrm>
            <a:prstGeom prst="rect">
              <a:avLst/>
            </a:prstGeom>
          </p:spPr>
        </p:pic>
        <p:sp>
          <p:nvSpPr>
            <p:cNvPr id="7" name="3">
              <a:extLst>
                <a:ext uri="{FF2B5EF4-FFF2-40B4-BE49-F238E27FC236}">
                  <a16:creationId xmlns:a16="http://schemas.microsoft.com/office/drawing/2014/main" id="{2A22B5D2-D060-6133-BD33-67786442F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5257800"/>
              <a:ext cx="6553200" cy="1200327"/>
            </a:xfrm>
            <a:prstGeom prst="rect">
              <a:avLst/>
            </a:prstGeom>
          </p:spPr>
          <p:txBody>
            <a:bodyPr wrap="square" lIns="91439" tIns="45719" rIns="91439" bIns="45719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Vì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ấy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bị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nam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phía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trước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chen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xô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ngã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488C8-E61B-36BD-DE2F-52ED36843830}"/>
              </a:ext>
            </a:extLst>
          </p:cNvPr>
          <p:cNvSpPr/>
          <p:nvPr/>
        </p:nvSpPr>
        <p:spPr>
          <a:xfrm>
            <a:off x="6934200" y="2667000"/>
            <a:ext cx="1066800" cy="1475014"/>
          </a:xfrm>
          <a:custGeom>
            <a:avLst/>
            <a:gdLst>
              <a:gd name="connsiteX0" fmla="*/ 0 w 1066800"/>
              <a:gd name="connsiteY0" fmla="*/ 177804 h 1475014"/>
              <a:gd name="connsiteX1" fmla="*/ 177804 w 1066800"/>
              <a:gd name="connsiteY1" fmla="*/ 0 h 1475014"/>
              <a:gd name="connsiteX2" fmla="*/ 526288 w 1066800"/>
              <a:gd name="connsiteY2" fmla="*/ 0 h 1475014"/>
              <a:gd name="connsiteX3" fmla="*/ 888996 w 1066800"/>
              <a:gd name="connsiteY3" fmla="*/ 0 h 1475014"/>
              <a:gd name="connsiteX4" fmla="*/ 1066800 w 1066800"/>
              <a:gd name="connsiteY4" fmla="*/ 177804 h 1475014"/>
              <a:gd name="connsiteX5" fmla="*/ 1066800 w 1066800"/>
              <a:gd name="connsiteY5" fmla="*/ 737507 h 1475014"/>
              <a:gd name="connsiteX6" fmla="*/ 1066800 w 1066800"/>
              <a:gd name="connsiteY6" fmla="*/ 1297210 h 1475014"/>
              <a:gd name="connsiteX7" fmla="*/ 888996 w 1066800"/>
              <a:gd name="connsiteY7" fmla="*/ 1475014 h 1475014"/>
              <a:gd name="connsiteX8" fmla="*/ 526288 w 1066800"/>
              <a:gd name="connsiteY8" fmla="*/ 1475014 h 1475014"/>
              <a:gd name="connsiteX9" fmla="*/ 177804 w 1066800"/>
              <a:gd name="connsiteY9" fmla="*/ 1475014 h 1475014"/>
              <a:gd name="connsiteX10" fmla="*/ 0 w 1066800"/>
              <a:gd name="connsiteY10" fmla="*/ 1297210 h 1475014"/>
              <a:gd name="connsiteX11" fmla="*/ 0 w 1066800"/>
              <a:gd name="connsiteY11" fmla="*/ 726313 h 1475014"/>
              <a:gd name="connsiteX12" fmla="*/ 0 w 1066800"/>
              <a:gd name="connsiteY12" fmla="*/ 177804 h 14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800" h="1475014" extrusionOk="0">
                <a:moveTo>
                  <a:pt x="0" y="177804"/>
                </a:moveTo>
                <a:cubicBezTo>
                  <a:pt x="-119" y="88088"/>
                  <a:pt x="83393" y="699"/>
                  <a:pt x="177804" y="0"/>
                </a:cubicBezTo>
                <a:cubicBezTo>
                  <a:pt x="350991" y="-1099"/>
                  <a:pt x="391683" y="22089"/>
                  <a:pt x="526288" y="0"/>
                </a:cubicBezTo>
                <a:cubicBezTo>
                  <a:pt x="660893" y="-22089"/>
                  <a:pt x="795502" y="18986"/>
                  <a:pt x="888996" y="0"/>
                </a:cubicBezTo>
                <a:cubicBezTo>
                  <a:pt x="991672" y="20492"/>
                  <a:pt x="1085586" y="71870"/>
                  <a:pt x="1066800" y="177804"/>
                </a:cubicBezTo>
                <a:cubicBezTo>
                  <a:pt x="1122984" y="442255"/>
                  <a:pt x="1044058" y="590235"/>
                  <a:pt x="1066800" y="737507"/>
                </a:cubicBezTo>
                <a:cubicBezTo>
                  <a:pt x="1089542" y="884779"/>
                  <a:pt x="1062101" y="1162424"/>
                  <a:pt x="1066800" y="1297210"/>
                </a:cubicBezTo>
                <a:cubicBezTo>
                  <a:pt x="1059628" y="1390733"/>
                  <a:pt x="992767" y="1476398"/>
                  <a:pt x="888996" y="1475014"/>
                </a:cubicBezTo>
                <a:cubicBezTo>
                  <a:pt x="810401" y="1477271"/>
                  <a:pt x="660728" y="1432418"/>
                  <a:pt x="526288" y="1475014"/>
                </a:cubicBezTo>
                <a:cubicBezTo>
                  <a:pt x="391848" y="1517610"/>
                  <a:pt x="277874" y="1435538"/>
                  <a:pt x="177804" y="1475014"/>
                </a:cubicBezTo>
                <a:cubicBezTo>
                  <a:pt x="73390" y="1459183"/>
                  <a:pt x="-10140" y="1398531"/>
                  <a:pt x="0" y="1297210"/>
                </a:cubicBezTo>
                <a:cubicBezTo>
                  <a:pt x="-58580" y="1076181"/>
                  <a:pt x="26393" y="1011160"/>
                  <a:pt x="0" y="726313"/>
                </a:cubicBezTo>
                <a:cubicBezTo>
                  <a:pt x="-26393" y="441466"/>
                  <a:pt x="3820" y="290868"/>
                  <a:pt x="0" y="177804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4072779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0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9130</TotalTime>
  <Words>1452</Words>
  <Application>Microsoft Office PowerPoint</Application>
  <PresentationFormat>Widescreen</PresentationFormat>
  <Paragraphs>288</Paragraphs>
  <Slides>46</Slides>
  <Notes>25</Notes>
  <HiddenSlides>0</HiddenSlides>
  <MMClips>24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8" baseType="lpstr">
      <vt:lpstr>#9Slide02 Noi dung dai</vt:lpstr>
      <vt:lpstr>#9Slide02 Tieu de dai</vt:lpstr>
      <vt:lpstr>#9Slide07 SVNA Love Of Thunder</vt:lpstr>
      <vt:lpstr>Anaheim</vt:lpstr>
      <vt:lpstr>Arial</vt:lpstr>
      <vt:lpstr>Bebas Neue</vt:lpstr>
      <vt:lpstr>Bitter</vt:lpstr>
      <vt:lpstr>Calibri</vt:lpstr>
      <vt:lpstr>Lato</vt:lpstr>
      <vt:lpstr>LNTH-Hoa Nho LNTH</vt:lpstr>
      <vt:lpstr>Merriweather Sans</vt:lpstr>
      <vt:lpstr>Roboto Condensed Light</vt:lpstr>
      <vt:lpstr>SVN-SAF</vt:lpstr>
      <vt:lpstr>UTM Cookies</vt:lpstr>
      <vt:lpstr>UTM Duepuntozero</vt:lpstr>
      <vt:lpstr>UVN Banh Mi</vt:lpstr>
      <vt:lpstr>华康方圆体W7</vt:lpstr>
      <vt:lpstr>方正少儿简体</vt:lpstr>
      <vt:lpstr>Office Theme</vt:lpstr>
      <vt:lpstr>Office 主题​​</vt:lpstr>
      <vt:lpstr>Math Subject for Elementary -4th Grade: Practice Standards by Slidesgo</vt:lpstr>
      <vt:lpstr>1_Office 主题​​</vt:lpstr>
      <vt:lpstr>PHÉP NHÂN VÀ PHÉP CHIA TRONG PHẠM VI 1000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VÀ HẸN GẶP LẠI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NGUYEN PHAM ANH THU</cp:lastModifiedBy>
  <cp:revision>33</cp:revision>
  <dcterms:created xsi:type="dcterms:W3CDTF">2022-10-02T14:07:40Z</dcterms:created>
  <dcterms:modified xsi:type="dcterms:W3CDTF">2022-11-16T15:50:35Z</dcterms:modified>
  <cp:category>9Slide.vn</cp:category>
  <cp:contentStatus>9Slide</cp:contentStatus>
</cp:coreProperties>
</file>